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6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7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8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9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10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11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476" r:id="rId5"/>
    <p:sldMasterId id="2147493483" r:id="rId6"/>
    <p:sldMasterId id="2147493504" r:id="rId7"/>
    <p:sldMasterId id="2147493513" r:id="rId8"/>
    <p:sldMasterId id="2147493519" r:id="rId9"/>
    <p:sldMasterId id="2147493525" r:id="rId10"/>
    <p:sldMasterId id="2147493531" r:id="rId11"/>
    <p:sldMasterId id="2147493543" r:id="rId12"/>
    <p:sldMasterId id="2147493550" r:id="rId13"/>
    <p:sldMasterId id="2147493560" r:id="rId14"/>
    <p:sldMasterId id="2147493585" r:id="rId15"/>
  </p:sldMasterIdLst>
  <p:notesMasterIdLst>
    <p:notesMasterId r:id="rId32"/>
  </p:notesMasterIdLst>
  <p:handoutMasterIdLst>
    <p:handoutMasterId r:id="rId33"/>
  </p:handoutMasterIdLst>
  <p:sldIdLst>
    <p:sldId id="634" r:id="rId16"/>
    <p:sldId id="707" r:id="rId17"/>
    <p:sldId id="708" r:id="rId18"/>
    <p:sldId id="709" r:id="rId19"/>
    <p:sldId id="710" r:id="rId20"/>
    <p:sldId id="711" r:id="rId21"/>
    <p:sldId id="712" r:id="rId22"/>
    <p:sldId id="713" r:id="rId23"/>
    <p:sldId id="719" r:id="rId24"/>
    <p:sldId id="715" r:id="rId25"/>
    <p:sldId id="716" r:id="rId26"/>
    <p:sldId id="717" r:id="rId27"/>
    <p:sldId id="718" r:id="rId28"/>
    <p:sldId id="659" r:id="rId29"/>
    <p:sldId id="721" r:id="rId30"/>
    <p:sldId id="270" r:id="rId3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239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15F"/>
    <a:srgbClr val="115CBF"/>
    <a:srgbClr val="0066FF"/>
    <a:srgbClr val="25C1FB"/>
    <a:srgbClr val="9F55FB"/>
    <a:srgbClr val="1771EA"/>
    <a:srgbClr val="000000"/>
    <a:srgbClr val="FFFFFF"/>
    <a:srgbClr val="FF6600"/>
    <a:srgbClr val="24BE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41" autoAdjust="0"/>
    <p:restoredTop sz="90240" autoAdjust="0"/>
  </p:normalViewPr>
  <p:slideViewPr>
    <p:cSldViewPr snapToObjects="1">
      <p:cViewPr varScale="1">
        <p:scale>
          <a:sx n="134" d="100"/>
          <a:sy n="134" d="100"/>
        </p:scale>
        <p:origin x="-1308" y="-90"/>
      </p:cViewPr>
      <p:guideLst>
        <p:guide orient="horz" pos="3239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3" Type="http://schemas.openxmlformats.org/officeDocument/2006/relationships/customXml" Target="../customXml/item3.xml"/><Relationship Id="rId21" Type="http://schemas.openxmlformats.org/officeDocument/2006/relationships/slide" Target="slides/slide6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29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9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4.xml"/><Relationship Id="rId31" Type="http://schemas.openxmlformats.org/officeDocument/2006/relationships/slide" Target="slides/slide16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A711C9-4D8D-5D46-8A00-39C9E74A2D2E}" type="datetimeFigureOut">
              <a:rPr kumimoji="1" lang="zh-CN" altLang="en-US" smtClean="0"/>
              <a:t>2018/11/15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183F6-616A-7247-A959-2ADEB63C23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33582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F2C59C-FA75-1045-92DA-D3930F5EE2DF}" type="datetimeFigureOut">
              <a:rPr kumimoji="1" lang="zh-CN" altLang="en-US" smtClean="0"/>
              <a:t>2018/11/15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E95D54-5D9D-D342-8F74-A78D7D6503E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3480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>
                <a:solidFill>
                  <a:schemeClr val="bg1"/>
                </a:solidFill>
              </a:rPr>
              <a:t>每一朵云需要描述市场洞察、客户洞察、产品研发策略</a:t>
            </a:r>
            <a:endParaRPr kumimoji="1" lang="en-US" altLang="zh-CN" dirty="0" smtClean="0">
              <a:solidFill>
                <a:schemeClr val="bg1"/>
              </a:solidFill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A7A0D6-8BAA-4244-AB7C-1FD0CF96A9F7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36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>
              <a:latin typeface="Arial" pitchFamily="34" charset="0"/>
            </a:endParaRPr>
          </a:p>
        </p:txBody>
      </p:sp>
      <p:sp>
        <p:nvSpPr>
          <p:cNvPr id="8909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64EC2F-DE6E-41C7-9FA3-5B6C0F661401}" type="slidenum">
              <a:rPr lang="en-US" altLang="zh-CN">
                <a:solidFill>
                  <a:prstClr val="black"/>
                </a:solidFill>
              </a:rPr>
              <a:pPr/>
              <a:t>4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595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>
              <a:latin typeface="Arial" pitchFamily="34" charset="0"/>
            </a:endParaRPr>
          </a:p>
        </p:txBody>
      </p:sp>
      <p:sp>
        <p:nvSpPr>
          <p:cNvPr id="8909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64EC2F-DE6E-41C7-9FA3-5B6C0F661401}" type="slidenum">
              <a:rPr lang="en-US" altLang="zh-CN">
                <a:solidFill>
                  <a:prstClr val="black"/>
                </a:solidFill>
              </a:rPr>
              <a:pPr/>
              <a:t>5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595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>
                <a:solidFill>
                  <a:schemeClr val="bg1"/>
                </a:solidFill>
              </a:rPr>
              <a:t>每一朵云需要描述市场洞察、客户洞察、产品研发策略</a:t>
            </a:r>
            <a:endParaRPr kumimoji="1" lang="en-US" altLang="zh-CN" dirty="0" smtClean="0">
              <a:solidFill>
                <a:schemeClr val="bg1"/>
              </a:solidFill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A7A0D6-8BAA-4244-AB7C-1FD0CF96A9F7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363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E95D54-5D9D-D342-8F74-A78D7D6503E8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0099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605988-41F4-4A71-A30E-A02D58EE5AFC}" type="slidenum">
              <a:rPr lang="en-US" altLang="zh-CN" smtClean="0"/>
              <a:pPr>
                <a:defRPr/>
              </a:pPr>
              <a:t>13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33243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A7A0D6-8BAA-4244-AB7C-1FD0CF96A9F7}" type="slidenum">
              <a:rPr lang="en-US" altLang="zh-CN" smtClean="0">
                <a:solidFill>
                  <a:prstClr val="black"/>
                </a:solidFill>
                <a:latin typeface="Calibri"/>
                <a:ea typeface="宋体"/>
              </a:rPr>
              <a:pPr>
                <a:defRPr/>
              </a:pPr>
              <a:t>14</a:t>
            </a:fld>
            <a:endParaRPr lang="en-US" altLang="zh-CN">
              <a:solidFill>
                <a:prstClr val="black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287833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A7A0D6-8BAA-4244-AB7C-1FD0CF96A9F7}" type="slidenum">
              <a:rPr lang="en-US" altLang="zh-CN" smtClean="0">
                <a:solidFill>
                  <a:prstClr val="black"/>
                </a:solidFill>
                <a:latin typeface="Calibri"/>
                <a:ea typeface="宋体"/>
              </a:rPr>
              <a:pPr>
                <a:defRPr/>
              </a:pPr>
              <a:t>15</a:t>
            </a:fld>
            <a:endParaRPr lang="en-US" altLang="zh-CN">
              <a:solidFill>
                <a:prstClr val="black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287833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0.png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0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0.pn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0.png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0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0.png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0.png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9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0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0.png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0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0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0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0.png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0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10.png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10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774" y="293446"/>
            <a:ext cx="5764226" cy="4082205"/>
          </a:xfrm>
          <a:prstGeom prst="rect">
            <a:avLst/>
          </a:prstGeom>
        </p:spPr>
      </p:pic>
      <p:pic>
        <p:nvPicPr>
          <p:cNvPr id="21" name="Picture 20" descr="171009_interbrand_kingdee_to jonan-29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0" y="-13088"/>
            <a:ext cx="9180000" cy="5169677"/>
          </a:xfrm>
          <a:prstGeom prst="rect">
            <a:avLst/>
          </a:prstGeom>
        </p:spPr>
      </p:pic>
      <p:sp>
        <p:nvSpPr>
          <p:cNvPr id="10" name="Title 14"/>
          <p:cNvSpPr>
            <a:spLocks noGrp="1"/>
          </p:cNvSpPr>
          <p:nvPr>
            <p:ph type="title" hasCustomPrompt="1"/>
          </p:nvPr>
        </p:nvSpPr>
        <p:spPr>
          <a:xfrm>
            <a:off x="757962" y="538622"/>
            <a:ext cx="3853012" cy="1908518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3600" b="1" i="0" baseline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标题可多行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图片可在母版替换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>HEADER </a:t>
            </a:r>
            <a:r>
              <a:rPr lang="en-US" altLang="zh-CN" dirty="0"/>
              <a:t>36</a:t>
            </a:r>
            <a:r>
              <a:rPr lang="en-US" dirty="0"/>
              <a:t>PT </a:t>
            </a:r>
            <a:br>
              <a:rPr lang="en-US" dirty="0"/>
            </a:b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7962" y="2463135"/>
            <a:ext cx="3566583" cy="663354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="0" i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/>
              <a:t>姓名</a:t>
            </a:r>
            <a:endParaRPr lang="en-US" altLang="zh-CN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/>
              <a:t>演示日期</a:t>
            </a:r>
            <a:endParaRPr lang="en-US" altLang="zh-CN" dirty="0"/>
          </a:p>
        </p:txBody>
      </p:sp>
      <p:pic>
        <p:nvPicPr>
          <p:cNvPr id="16" name="Picture 15" descr="171009_interbrand_kingdee_to jonan-28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57115"/>
            <a:ext cx="1692800" cy="576000"/>
          </a:xfrm>
          <a:prstGeom prst="rect">
            <a:avLst/>
          </a:prstGeom>
        </p:spPr>
      </p:pic>
      <p:sp>
        <p:nvSpPr>
          <p:cNvPr id="9" name="Oval 8"/>
          <p:cNvSpPr/>
          <p:nvPr userDrawn="1"/>
        </p:nvSpPr>
        <p:spPr>
          <a:xfrm>
            <a:off x="7262991" y="2187849"/>
            <a:ext cx="1247074" cy="1247074"/>
          </a:xfrm>
          <a:prstGeom prst="ellipse">
            <a:avLst/>
          </a:prstGeom>
          <a:solidFill>
            <a:srgbClr val="24BEBC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 userDrawn="1"/>
        </p:nvSpPr>
        <p:spPr>
          <a:xfrm>
            <a:off x="4064077" y="1846214"/>
            <a:ext cx="447806" cy="447805"/>
          </a:xfrm>
          <a:prstGeom prst="ellipse">
            <a:avLst/>
          </a:prstGeom>
          <a:solidFill>
            <a:srgbClr val="24BE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11690874" y="435201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331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纯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715" cy="5162550"/>
          </a:xfrm>
          <a:prstGeom prst="rect">
            <a:avLst/>
          </a:prstGeom>
        </p:spPr>
      </p:pic>
      <p:sp>
        <p:nvSpPr>
          <p:cNvPr id="8" name="Title 14"/>
          <p:cNvSpPr>
            <a:spLocks noGrp="1"/>
          </p:cNvSpPr>
          <p:nvPr>
            <p:ph type="title" hasCustomPrompt="1"/>
          </p:nvPr>
        </p:nvSpPr>
        <p:spPr>
          <a:xfrm>
            <a:off x="457200" y="1671013"/>
            <a:ext cx="3425371" cy="2595587"/>
          </a:xfr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3200" b="1" i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dirty="0"/>
              <a:t>HEADER </a:t>
            </a:r>
            <a:r>
              <a:rPr lang="en-US" altLang="zh-CN" dirty="0"/>
              <a:t>3</a:t>
            </a:r>
            <a:r>
              <a:rPr lang="en-US" dirty="0"/>
              <a:t>2PT</a:t>
            </a:r>
            <a:br>
              <a:rPr lang="en-US" dirty="0"/>
            </a:br>
            <a:r>
              <a:rPr lang="en-US" dirty="0"/>
              <a:t>CLICK TO EDIT MASTER TITLE STYLE</a:t>
            </a:r>
          </a:p>
        </p:txBody>
      </p:sp>
      <p:pic>
        <p:nvPicPr>
          <p:cNvPr id="5" name="Picture 4" descr="171009_interbrand_kingdee_to jonan-28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57115"/>
            <a:ext cx="1692800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828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Users\Administrator\Desktop\图片4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Administrator\Desktop\图片3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71750"/>
            <a:ext cx="9144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2"/>
          <p:cNvSpPr txBox="1">
            <a:spLocks noChangeArrowheads="1"/>
          </p:cNvSpPr>
          <p:nvPr userDrawn="1"/>
        </p:nvSpPr>
        <p:spPr bwMode="auto">
          <a:xfrm>
            <a:off x="6694495" y="4818065"/>
            <a:ext cx="1622425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5714" tIns="6668" rIns="55714" bIns="6668" anchor="ctr"/>
          <a:lstStyle>
            <a:lvl1pPr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r">
              <a:lnSpc>
                <a:spcPts val="1050"/>
              </a:lnSpc>
            </a:pPr>
            <a:r>
              <a:rPr kumimoji="0" lang="en-US" altLang="zh-CN" sz="7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r>
              <a:rPr kumimoji="0" lang="zh-CN" altLang="en-US" sz="7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绝密信息 严禁泄露</a:t>
            </a:r>
          </a:p>
        </p:txBody>
      </p:sp>
      <p:sp>
        <p:nvSpPr>
          <p:cNvPr id="8" name="页脚占位符 2"/>
          <p:cNvSpPr>
            <a:spLocks noGrp="1"/>
          </p:cNvSpPr>
          <p:nvPr>
            <p:ph type="ftr" sz="quarter" idx="10"/>
          </p:nvPr>
        </p:nvSpPr>
        <p:spPr>
          <a:xfrm>
            <a:off x="8316915" y="4805369"/>
            <a:ext cx="576262" cy="274637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/>
              <a:t>P</a:t>
            </a:r>
            <a:fld id="{CCB9019C-EE14-484E-A749-6B927C2AC5D7}" type="slidenum">
              <a:rPr lang="en-US" altLang="zh-CN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012508"/>
      </p:ext>
    </p:extLst>
  </p:cSld>
  <p:clrMapOvr>
    <a:masterClrMapping/>
  </p:clrMapOvr>
  <p:transition spd="slow">
    <p:strips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30" y="2"/>
            <a:ext cx="7128197" cy="520095"/>
          </a:xfrm>
        </p:spPr>
        <p:txBody>
          <a:bodyPr>
            <a:normAutofit/>
          </a:bodyPr>
          <a:lstStyle>
            <a:lvl1pPr algn="l">
              <a:defRPr sz="1800" b="0" i="0">
                <a:latin typeface="微软雅黑"/>
                <a:ea typeface="微软雅黑"/>
                <a:cs typeface="微软雅黑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5276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VCG41496378248-2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39" b="50637"/>
          <a:stretch/>
        </p:blipFill>
        <p:spPr>
          <a:xfrm flipH="1">
            <a:off x="3682608" y="-1127663"/>
            <a:ext cx="5479392" cy="5479676"/>
          </a:xfrm>
          <a:prstGeom prst="rect">
            <a:avLst/>
          </a:prstGeom>
        </p:spPr>
      </p:pic>
      <p:pic>
        <p:nvPicPr>
          <p:cNvPr id="21" name="Picture 20" descr="171009_interbrand_kingdee_to jonan-29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0" y="-13088"/>
            <a:ext cx="9180000" cy="5169677"/>
          </a:xfrm>
          <a:prstGeom prst="rect">
            <a:avLst/>
          </a:prstGeom>
        </p:spPr>
      </p:pic>
      <p:sp>
        <p:nvSpPr>
          <p:cNvPr id="10" name="Title 14"/>
          <p:cNvSpPr>
            <a:spLocks noGrp="1"/>
          </p:cNvSpPr>
          <p:nvPr>
            <p:ph type="title" hasCustomPrompt="1"/>
          </p:nvPr>
        </p:nvSpPr>
        <p:spPr>
          <a:xfrm>
            <a:off x="757962" y="538622"/>
            <a:ext cx="3853012" cy="19085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3600" b="1" i="0" baseline="0">
                <a:solidFill>
                  <a:schemeClr val="bg1"/>
                </a:solidFill>
                <a:latin typeface="Arial"/>
                <a:ea typeface="Heiti SC Medium"/>
                <a:cs typeface="Arial"/>
              </a:defRPr>
            </a:lvl1pPr>
          </a:lstStyle>
          <a:p>
            <a:r>
              <a:rPr lang="zh-CN" altLang="en-US" dirty="0"/>
              <a:t>标题可多行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图片可在母版替换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>HEADER </a:t>
            </a:r>
            <a:r>
              <a:rPr lang="en-US" altLang="zh-CN" dirty="0"/>
              <a:t>36</a:t>
            </a:r>
            <a:r>
              <a:rPr lang="en-US" dirty="0"/>
              <a:t>PT </a:t>
            </a:r>
            <a:br>
              <a:rPr lang="en-US" dirty="0"/>
            </a:b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7962" y="2463135"/>
            <a:ext cx="3566583" cy="66335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/>
              <a:t>姓名</a:t>
            </a:r>
            <a:r>
              <a:rPr lang="zh-CN" altLang="zh-CN" dirty="0"/>
              <a:t>&amp;</a:t>
            </a:r>
            <a:r>
              <a:rPr lang="zh-CN" altLang="en-US" dirty="0"/>
              <a:t>演示日期</a:t>
            </a:r>
            <a:endParaRPr lang="en-US" altLang="zh-CN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748376" y="-487160"/>
            <a:ext cx="1354668" cy="589302"/>
            <a:chOff x="9891888" y="701477"/>
            <a:chExt cx="1989130" cy="688613"/>
          </a:xfrm>
        </p:grpSpPr>
        <p:sp>
          <p:nvSpPr>
            <p:cNvPr id="14" name="Rounded Rectangular Callout 13"/>
            <p:cNvSpPr/>
            <p:nvPr userDrawn="1"/>
          </p:nvSpPr>
          <p:spPr>
            <a:xfrm>
              <a:off x="9891888" y="701477"/>
              <a:ext cx="1989130" cy="688613"/>
            </a:xfrm>
            <a:prstGeom prst="wedgeRoundRectCallout">
              <a:avLst>
                <a:gd name="adj1" fmla="val -46720"/>
                <a:gd name="adj2" fmla="val 97979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100">
                <a:solidFill>
                  <a:prstClr val="white"/>
                </a:solidFill>
                <a:latin typeface="DengXian"/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62442" y="757396"/>
              <a:ext cx="1852890" cy="539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200" dirty="0">
                  <a:solidFill>
                    <a:srgbClr val="837A80"/>
                  </a:solidFill>
                  <a:latin typeface="宋体" pitchFamily="2" charset="-122"/>
                  <a:ea typeface="宋体" pitchFamily="2" charset="-122"/>
                </a:rPr>
                <a:t>图片在母版替换</a:t>
              </a:r>
              <a:endParaRPr kumimoji="1" lang="en-US" altLang="zh-CN" sz="1200" dirty="0">
                <a:solidFill>
                  <a:srgbClr val="837A80"/>
                </a:solidFill>
                <a:latin typeface="宋体" pitchFamily="2" charset="-122"/>
                <a:ea typeface="宋体" pitchFamily="2" charset="-122"/>
              </a:endParaRP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200" dirty="0">
                  <a:solidFill>
                    <a:srgbClr val="837A80"/>
                  </a:solidFill>
                  <a:latin typeface="宋体" pitchFamily="2" charset="-122"/>
                  <a:ea typeface="宋体" pitchFamily="2" charset="-122"/>
                </a:rPr>
                <a:t>置于最底层</a:t>
              </a:r>
              <a:endParaRPr kumimoji="1" lang="en-US" sz="1200" dirty="0">
                <a:solidFill>
                  <a:srgbClr val="837A80"/>
                </a:solidFill>
                <a:latin typeface="宋体" pitchFamily="2" charset="-122"/>
                <a:ea typeface="宋体" pitchFamily="2" charset="-122"/>
              </a:endParaRPr>
            </a:p>
          </p:txBody>
        </p:sp>
      </p:grpSp>
      <p:pic>
        <p:nvPicPr>
          <p:cNvPr id="16" name="Picture 15" descr="171009_interbrand_kingdee_to jonan-28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57115"/>
            <a:ext cx="1692800" cy="576000"/>
          </a:xfrm>
          <a:prstGeom prst="rect">
            <a:avLst/>
          </a:prstGeom>
        </p:spPr>
      </p:pic>
      <p:sp>
        <p:nvSpPr>
          <p:cNvPr id="9" name="Oval 8"/>
          <p:cNvSpPr/>
          <p:nvPr userDrawn="1"/>
        </p:nvSpPr>
        <p:spPr>
          <a:xfrm>
            <a:off x="7262991" y="2187849"/>
            <a:ext cx="1247074" cy="1247074"/>
          </a:xfrm>
          <a:prstGeom prst="ellipse">
            <a:avLst/>
          </a:prstGeom>
          <a:solidFill>
            <a:srgbClr val="24BEBC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2000">
              <a:solidFill>
                <a:prstClr val="white"/>
              </a:solidFill>
              <a:latin typeface="DengXian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4064077" y="1846214"/>
            <a:ext cx="447806" cy="447805"/>
          </a:xfrm>
          <a:prstGeom prst="ellipse">
            <a:avLst/>
          </a:prstGeom>
          <a:solidFill>
            <a:srgbClr val="24BE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2000">
              <a:solidFill>
                <a:prstClr val="white"/>
              </a:solidFill>
              <a:latin typeface="DengXian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1690874" y="435201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2000" dirty="0">
              <a:solidFill>
                <a:prstClr val="black"/>
              </a:solidFill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79721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EAE76-448A-094F-B125-A6955B950EE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06" y="4643496"/>
            <a:ext cx="1078593" cy="37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63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EAE76-448A-094F-B125-A6955B950EE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15" descr="171009_interbrand_kingdee_to jonan-28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31" y="4640568"/>
            <a:ext cx="1137088" cy="38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718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感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0" descr="VCG41496378248-2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39" b="50637"/>
          <a:stretch/>
        </p:blipFill>
        <p:spPr>
          <a:xfrm flipH="1">
            <a:off x="3682608" y="-1127663"/>
            <a:ext cx="5479392" cy="5479676"/>
          </a:xfrm>
          <a:prstGeom prst="rect">
            <a:avLst/>
          </a:prstGeom>
        </p:spPr>
      </p:pic>
      <p:sp>
        <p:nvSpPr>
          <p:cNvPr id="21" name="Oval 8"/>
          <p:cNvSpPr/>
          <p:nvPr userDrawn="1"/>
        </p:nvSpPr>
        <p:spPr>
          <a:xfrm>
            <a:off x="7262991" y="2187849"/>
            <a:ext cx="1247074" cy="1247074"/>
          </a:xfrm>
          <a:prstGeom prst="ellipse">
            <a:avLst/>
          </a:prstGeom>
          <a:solidFill>
            <a:srgbClr val="24BEBC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2000">
              <a:solidFill>
                <a:prstClr val="white"/>
              </a:solidFill>
              <a:latin typeface="DengXian"/>
            </a:endParaRPr>
          </a:p>
        </p:txBody>
      </p:sp>
      <p:pic>
        <p:nvPicPr>
          <p:cNvPr id="23" name="Picture 20" descr="171009_interbrand_kingdee_to jonan-29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0" y="-13088"/>
            <a:ext cx="9180000" cy="5169677"/>
          </a:xfrm>
          <a:prstGeom prst="rect">
            <a:avLst/>
          </a:prstGeom>
        </p:spPr>
      </p:pic>
      <p:grpSp>
        <p:nvGrpSpPr>
          <p:cNvPr id="7" name="组合 12"/>
          <p:cNvGrpSpPr>
            <a:grpSpLocks/>
          </p:cNvGrpSpPr>
          <p:nvPr userDrawn="1"/>
        </p:nvGrpSpPr>
        <p:grpSpPr bwMode="auto">
          <a:xfrm>
            <a:off x="901472" y="1805277"/>
            <a:ext cx="2992962" cy="1571513"/>
            <a:chOff x="3491880" y="1313541"/>
            <a:chExt cx="2818094" cy="1479599"/>
          </a:xfrm>
        </p:grpSpPr>
        <p:sp>
          <p:nvSpPr>
            <p:cNvPr id="10" name="Rectangle 4"/>
            <p:cNvSpPr>
              <a:spLocks/>
            </p:cNvSpPr>
            <p:nvPr userDrawn="1"/>
          </p:nvSpPr>
          <p:spPr bwMode="auto">
            <a:xfrm>
              <a:off x="4521566" y="1479881"/>
              <a:ext cx="1599906" cy="651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500">
                  <a:solidFill>
                    <a:prstClr val="white"/>
                  </a:solidFill>
                  <a:latin typeface="Goudy Old Style" pitchFamily="18" charset="0"/>
                  <a:ea typeface="宋体" pitchFamily="2" charset="-122"/>
                  <a:sym typeface="Helvetica Neue UltraLight" pitchFamily="2" charset="0"/>
                </a:rPr>
                <a:t>Thanks</a:t>
              </a:r>
            </a:p>
          </p:txBody>
        </p:sp>
        <p:sp>
          <p:nvSpPr>
            <p:cNvPr id="11" name="Rectangle 5"/>
            <p:cNvSpPr>
              <a:spLocks/>
            </p:cNvSpPr>
            <p:nvPr userDrawn="1"/>
          </p:nvSpPr>
          <p:spPr bwMode="auto">
            <a:xfrm>
              <a:off x="4050688" y="2198247"/>
              <a:ext cx="961453" cy="260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 err="1">
                  <a:solidFill>
                    <a:prstClr val="white"/>
                  </a:solidFill>
                  <a:latin typeface="Arial Narrow" pitchFamily="34" charset="0"/>
                  <a:ea typeface="宋体" pitchFamily="2" charset="-122"/>
                  <a:sym typeface="Arial Narrow" pitchFamily="34" charset="0"/>
                </a:rPr>
                <a:t>terima</a:t>
              </a:r>
              <a:r>
                <a:rPr lang="en-US" altLang="zh-CN" dirty="0">
                  <a:solidFill>
                    <a:prstClr val="white"/>
                  </a:solidFill>
                  <a:latin typeface="Arial Narrow" pitchFamily="34" charset="0"/>
                  <a:ea typeface="宋体" pitchFamily="2" charset="-122"/>
                  <a:sym typeface="Arial Narrow" pitchFamily="34" charset="0"/>
                </a:rPr>
                <a:t> </a:t>
              </a:r>
              <a:r>
                <a:rPr lang="en-US" altLang="zh-CN" dirty="0" err="1">
                  <a:solidFill>
                    <a:prstClr val="white"/>
                  </a:solidFill>
                  <a:latin typeface="Arial Narrow" pitchFamily="34" charset="0"/>
                  <a:ea typeface="宋体" pitchFamily="2" charset="-122"/>
                  <a:sym typeface="Arial Narrow" pitchFamily="34" charset="0"/>
                </a:rPr>
                <a:t>kasih</a:t>
              </a:r>
              <a:endParaRPr lang="en-US" altLang="zh-CN" dirty="0">
                <a:solidFill>
                  <a:prstClr val="white"/>
                </a:solidFill>
                <a:latin typeface="Arial Narrow" pitchFamily="34" charset="0"/>
                <a:ea typeface="宋体" pitchFamily="2" charset="-122"/>
                <a:sym typeface="Arial Narrow" pitchFamily="34" charset="0"/>
              </a:endParaRPr>
            </a:p>
          </p:txBody>
        </p:sp>
        <p:sp>
          <p:nvSpPr>
            <p:cNvPr id="14" name="Rectangle 6"/>
            <p:cNvSpPr>
              <a:spLocks/>
            </p:cNvSpPr>
            <p:nvPr userDrawn="1"/>
          </p:nvSpPr>
          <p:spPr bwMode="auto">
            <a:xfrm>
              <a:off x="3491880" y="1313541"/>
              <a:ext cx="796935" cy="478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300">
                  <a:solidFill>
                    <a:prstClr val="white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rPr>
                <a:t>感謝</a:t>
              </a:r>
            </a:p>
          </p:txBody>
        </p:sp>
        <p:sp>
          <p:nvSpPr>
            <p:cNvPr id="15" name="Rectangle 7"/>
            <p:cNvSpPr>
              <a:spLocks/>
            </p:cNvSpPr>
            <p:nvPr userDrawn="1"/>
          </p:nvSpPr>
          <p:spPr bwMode="auto">
            <a:xfrm>
              <a:off x="5199183" y="2141145"/>
              <a:ext cx="1086729" cy="651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45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sym typeface="Microsoft YaHei Bold" charset="-122"/>
                </a:rPr>
                <a:t>谢谢</a:t>
              </a:r>
            </a:p>
          </p:txBody>
        </p:sp>
        <p:sp>
          <p:nvSpPr>
            <p:cNvPr id="16" name="Rectangle 8"/>
            <p:cNvSpPr>
              <a:spLocks/>
            </p:cNvSpPr>
            <p:nvPr userDrawn="1"/>
          </p:nvSpPr>
          <p:spPr bwMode="auto">
            <a:xfrm>
              <a:off x="5404367" y="1350527"/>
              <a:ext cx="905607" cy="217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>
                  <a:solidFill>
                    <a:prstClr val="white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rPr>
                <a:t>ありがとう</a:t>
              </a:r>
            </a:p>
          </p:txBody>
        </p:sp>
        <p:sp>
          <p:nvSpPr>
            <p:cNvPr id="17" name="Rectangle 9"/>
            <p:cNvSpPr>
              <a:spLocks/>
            </p:cNvSpPr>
            <p:nvPr userDrawn="1"/>
          </p:nvSpPr>
          <p:spPr bwMode="auto">
            <a:xfrm>
              <a:off x="3491887" y="1877147"/>
              <a:ext cx="837687" cy="304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100">
                  <a:solidFill>
                    <a:prstClr val="white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rPr>
                <a:t>ขอบคุณ</a:t>
              </a:r>
            </a:p>
          </p:txBody>
        </p:sp>
      </p:grpSp>
      <p:pic>
        <p:nvPicPr>
          <p:cNvPr id="19" name="Picture 15" descr="171009_interbrand_kingdee_to jonan-28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57115"/>
            <a:ext cx="1692800" cy="576000"/>
          </a:xfrm>
          <a:prstGeom prst="rect">
            <a:avLst/>
          </a:prstGeom>
        </p:spPr>
      </p:pic>
      <p:sp>
        <p:nvSpPr>
          <p:cNvPr id="22" name="Oval 18"/>
          <p:cNvSpPr/>
          <p:nvPr userDrawn="1"/>
        </p:nvSpPr>
        <p:spPr>
          <a:xfrm>
            <a:off x="4064077" y="1846214"/>
            <a:ext cx="447806" cy="447805"/>
          </a:xfrm>
          <a:prstGeom prst="ellipse">
            <a:avLst/>
          </a:prstGeom>
          <a:solidFill>
            <a:srgbClr val="24BE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2000">
              <a:solidFill>
                <a:prstClr val="white"/>
              </a:solidFill>
              <a:latin typeface="DengXian"/>
            </a:endParaRPr>
          </a:p>
        </p:txBody>
      </p:sp>
    </p:spTree>
    <p:extLst>
      <p:ext uri="{BB962C8B-B14F-4D97-AF65-F5344CB8AC3E}">
        <p14:creationId xmlns:p14="http://schemas.microsoft.com/office/powerpoint/2010/main" val="25713149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774" y="293446"/>
            <a:ext cx="5764226" cy="4082205"/>
          </a:xfrm>
          <a:prstGeom prst="rect">
            <a:avLst/>
          </a:prstGeom>
        </p:spPr>
      </p:pic>
      <p:pic>
        <p:nvPicPr>
          <p:cNvPr id="21" name="Picture 20" descr="171009_interbrand_kingdee_to jonan-29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0" y="-13088"/>
            <a:ext cx="9180000" cy="5169677"/>
          </a:xfrm>
          <a:prstGeom prst="rect">
            <a:avLst/>
          </a:prstGeom>
        </p:spPr>
      </p:pic>
      <p:sp>
        <p:nvSpPr>
          <p:cNvPr id="10" name="Title 14"/>
          <p:cNvSpPr>
            <a:spLocks noGrp="1"/>
          </p:cNvSpPr>
          <p:nvPr>
            <p:ph type="title" hasCustomPrompt="1"/>
          </p:nvPr>
        </p:nvSpPr>
        <p:spPr>
          <a:xfrm>
            <a:off x="757962" y="538622"/>
            <a:ext cx="3853012" cy="19085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3600" b="1" i="0" baseline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标题可多行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图片可在母版替换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>HEADER </a:t>
            </a:r>
            <a:r>
              <a:rPr lang="en-US" altLang="zh-CN" dirty="0"/>
              <a:t>36</a:t>
            </a:r>
            <a:r>
              <a:rPr lang="en-US" dirty="0"/>
              <a:t>PT </a:t>
            </a:r>
            <a:br>
              <a:rPr lang="en-US" dirty="0"/>
            </a:b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7962" y="2463135"/>
            <a:ext cx="3566583" cy="66335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="0" i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/>
              <a:t>姓名</a:t>
            </a:r>
            <a:endParaRPr lang="en-US" altLang="zh-CN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/>
              <a:t>演示日期</a:t>
            </a:r>
            <a:endParaRPr lang="en-US" altLang="zh-CN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748376" y="-487160"/>
            <a:ext cx="1354668" cy="589302"/>
            <a:chOff x="9891888" y="701477"/>
            <a:chExt cx="1989130" cy="688613"/>
          </a:xfrm>
        </p:grpSpPr>
        <p:sp>
          <p:nvSpPr>
            <p:cNvPr id="14" name="Rounded Rectangular Callout 13"/>
            <p:cNvSpPr/>
            <p:nvPr userDrawn="1"/>
          </p:nvSpPr>
          <p:spPr>
            <a:xfrm>
              <a:off x="9891888" y="701477"/>
              <a:ext cx="1989130" cy="688613"/>
            </a:xfrm>
            <a:prstGeom prst="wedgeRoundRectCallout">
              <a:avLst>
                <a:gd name="adj1" fmla="val -46720"/>
                <a:gd name="adj2" fmla="val 97979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sz="11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62442" y="757396"/>
              <a:ext cx="1852890" cy="539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837A80"/>
                  </a:solidFill>
                  <a:latin typeface="Calibri"/>
                  <a:ea typeface="宋体"/>
                </a:rPr>
                <a:t>图片在母版替换</a:t>
              </a:r>
              <a:endParaRPr kumimoji="1" lang="en-US" altLang="zh-CN" sz="1200" dirty="0">
                <a:solidFill>
                  <a:srgbClr val="837A80"/>
                </a:solidFill>
                <a:latin typeface="Calibri"/>
                <a:ea typeface="宋体"/>
              </a:endParaRPr>
            </a:p>
            <a:p>
              <a:r>
                <a:rPr kumimoji="1" lang="zh-CN" altLang="en-US" sz="1200" dirty="0">
                  <a:solidFill>
                    <a:srgbClr val="837A80"/>
                  </a:solidFill>
                  <a:latin typeface="Calibri"/>
                  <a:ea typeface="宋体"/>
                </a:rPr>
                <a:t>置于最底层</a:t>
              </a:r>
              <a:endParaRPr kumimoji="1" lang="en-US" sz="1200" dirty="0">
                <a:solidFill>
                  <a:srgbClr val="837A80"/>
                </a:solidFill>
                <a:latin typeface="Calibri"/>
                <a:ea typeface="宋体" pitchFamily="2" charset="-122"/>
              </a:endParaRPr>
            </a:p>
          </p:txBody>
        </p:sp>
      </p:grpSp>
      <p:pic>
        <p:nvPicPr>
          <p:cNvPr id="16" name="Picture 15" descr="171009_interbrand_kingdee_to jonan-28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57115"/>
            <a:ext cx="1692800" cy="576000"/>
          </a:xfrm>
          <a:prstGeom prst="rect">
            <a:avLst/>
          </a:prstGeom>
        </p:spPr>
      </p:pic>
      <p:sp>
        <p:nvSpPr>
          <p:cNvPr id="9" name="Oval 8"/>
          <p:cNvSpPr/>
          <p:nvPr userDrawn="1"/>
        </p:nvSpPr>
        <p:spPr>
          <a:xfrm>
            <a:off x="7262991" y="2187849"/>
            <a:ext cx="1247074" cy="1247074"/>
          </a:xfrm>
          <a:prstGeom prst="ellipse">
            <a:avLst/>
          </a:prstGeom>
          <a:solidFill>
            <a:srgbClr val="24BEBC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4064077" y="1846214"/>
            <a:ext cx="447806" cy="447805"/>
          </a:xfrm>
          <a:prstGeom prst="ellipse">
            <a:avLst/>
          </a:prstGeom>
          <a:solidFill>
            <a:srgbClr val="24BE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1690874" y="435201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dirty="0">
              <a:solidFill>
                <a:prstClr val="black"/>
              </a:solidFill>
              <a:latin typeface="Calibri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66839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VCG41496378248-2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39" b="50637"/>
          <a:stretch/>
        </p:blipFill>
        <p:spPr>
          <a:xfrm flipH="1">
            <a:off x="3682608" y="-1127663"/>
            <a:ext cx="5479392" cy="5479676"/>
          </a:xfrm>
          <a:prstGeom prst="rect">
            <a:avLst/>
          </a:prstGeom>
        </p:spPr>
      </p:pic>
      <p:pic>
        <p:nvPicPr>
          <p:cNvPr id="21" name="Picture 20" descr="171009_interbrand_kingdee_to jonan-29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0" y="-13088"/>
            <a:ext cx="9180000" cy="5169677"/>
          </a:xfrm>
          <a:prstGeom prst="rect">
            <a:avLst/>
          </a:prstGeom>
        </p:spPr>
      </p:pic>
      <p:sp>
        <p:nvSpPr>
          <p:cNvPr id="10" name="Title 14"/>
          <p:cNvSpPr>
            <a:spLocks noGrp="1"/>
          </p:cNvSpPr>
          <p:nvPr>
            <p:ph type="title" hasCustomPrompt="1"/>
          </p:nvPr>
        </p:nvSpPr>
        <p:spPr>
          <a:xfrm>
            <a:off x="757962" y="538622"/>
            <a:ext cx="3853012" cy="19085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3600" b="1" i="0" baseline="0">
                <a:solidFill>
                  <a:schemeClr val="bg1"/>
                </a:solidFill>
                <a:latin typeface="Arial"/>
                <a:ea typeface="Heiti SC Medium"/>
                <a:cs typeface="Arial"/>
              </a:defRPr>
            </a:lvl1pPr>
          </a:lstStyle>
          <a:p>
            <a:r>
              <a:rPr lang="zh-CN" altLang="en-US" dirty="0"/>
              <a:t>标题可多行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图片可在母版替换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>HEADER </a:t>
            </a:r>
            <a:r>
              <a:rPr lang="en-US" altLang="zh-CN" dirty="0"/>
              <a:t>36</a:t>
            </a:r>
            <a:r>
              <a:rPr lang="en-US" dirty="0"/>
              <a:t>PT </a:t>
            </a:r>
            <a:br>
              <a:rPr lang="en-US" dirty="0"/>
            </a:b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7962" y="2463135"/>
            <a:ext cx="3566583" cy="66335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/>
              <a:t>姓名</a:t>
            </a:r>
            <a:r>
              <a:rPr lang="zh-CN" altLang="zh-CN" dirty="0"/>
              <a:t>&amp;</a:t>
            </a:r>
            <a:r>
              <a:rPr lang="zh-CN" altLang="en-US" dirty="0"/>
              <a:t>演示日期</a:t>
            </a:r>
            <a:endParaRPr lang="en-US" altLang="zh-CN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748376" y="-487160"/>
            <a:ext cx="1354668" cy="589302"/>
            <a:chOff x="9891888" y="701477"/>
            <a:chExt cx="1989130" cy="688613"/>
          </a:xfrm>
        </p:grpSpPr>
        <p:sp>
          <p:nvSpPr>
            <p:cNvPr id="14" name="Rounded Rectangular Callout 13"/>
            <p:cNvSpPr/>
            <p:nvPr userDrawn="1"/>
          </p:nvSpPr>
          <p:spPr>
            <a:xfrm>
              <a:off x="9891888" y="701477"/>
              <a:ext cx="1989130" cy="688613"/>
            </a:xfrm>
            <a:prstGeom prst="wedgeRoundRectCallout">
              <a:avLst>
                <a:gd name="adj1" fmla="val -46720"/>
                <a:gd name="adj2" fmla="val 97979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100">
                <a:solidFill>
                  <a:prstClr val="white"/>
                </a:solidFill>
                <a:latin typeface="DengXian"/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62442" y="757396"/>
              <a:ext cx="1852890" cy="539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200" dirty="0">
                  <a:solidFill>
                    <a:srgbClr val="837A80"/>
                  </a:solidFill>
                  <a:latin typeface="宋体" pitchFamily="2" charset="-122"/>
                  <a:ea typeface="宋体" pitchFamily="2" charset="-122"/>
                </a:rPr>
                <a:t>图片在母版替换</a:t>
              </a:r>
              <a:endParaRPr kumimoji="1" lang="en-US" altLang="zh-CN" sz="1200" dirty="0">
                <a:solidFill>
                  <a:srgbClr val="837A80"/>
                </a:solidFill>
                <a:latin typeface="宋体" pitchFamily="2" charset="-122"/>
                <a:ea typeface="宋体" pitchFamily="2" charset="-122"/>
              </a:endParaRP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200" dirty="0">
                  <a:solidFill>
                    <a:srgbClr val="837A80"/>
                  </a:solidFill>
                  <a:latin typeface="宋体" pitchFamily="2" charset="-122"/>
                  <a:ea typeface="宋体" pitchFamily="2" charset="-122"/>
                </a:rPr>
                <a:t>置于最底层</a:t>
              </a:r>
              <a:endParaRPr kumimoji="1" lang="en-US" sz="1200" dirty="0">
                <a:solidFill>
                  <a:srgbClr val="837A80"/>
                </a:solidFill>
                <a:latin typeface="宋体" pitchFamily="2" charset="-122"/>
                <a:ea typeface="宋体" pitchFamily="2" charset="-122"/>
              </a:endParaRPr>
            </a:p>
          </p:txBody>
        </p:sp>
      </p:grpSp>
      <p:pic>
        <p:nvPicPr>
          <p:cNvPr id="16" name="Picture 15" descr="171009_interbrand_kingdee_to jonan-28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57115"/>
            <a:ext cx="1692800" cy="576000"/>
          </a:xfrm>
          <a:prstGeom prst="rect">
            <a:avLst/>
          </a:prstGeom>
        </p:spPr>
      </p:pic>
      <p:sp>
        <p:nvSpPr>
          <p:cNvPr id="9" name="Oval 8"/>
          <p:cNvSpPr/>
          <p:nvPr userDrawn="1"/>
        </p:nvSpPr>
        <p:spPr>
          <a:xfrm>
            <a:off x="7262991" y="2187849"/>
            <a:ext cx="1247074" cy="1247074"/>
          </a:xfrm>
          <a:prstGeom prst="ellipse">
            <a:avLst/>
          </a:prstGeom>
          <a:solidFill>
            <a:srgbClr val="24BEBC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2000">
              <a:solidFill>
                <a:prstClr val="white"/>
              </a:solidFill>
              <a:latin typeface="DengXian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4064077" y="1846214"/>
            <a:ext cx="447806" cy="447805"/>
          </a:xfrm>
          <a:prstGeom prst="ellipse">
            <a:avLst/>
          </a:prstGeom>
          <a:solidFill>
            <a:srgbClr val="24BE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2000">
              <a:solidFill>
                <a:prstClr val="white"/>
              </a:solidFill>
              <a:latin typeface="DengXian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1690874" y="435201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2000" dirty="0">
              <a:solidFill>
                <a:prstClr val="black"/>
              </a:solidFill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5417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分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287992"/>
          </a:xfrm>
        </p:spPr>
        <p:txBody>
          <a:bodyPr anchor="t">
            <a:normAutofit/>
          </a:bodyPr>
          <a:lstStyle>
            <a:lvl1pPr algn="l">
              <a:defRPr sz="2400" b="1" i="0" cap="all">
                <a:solidFill>
                  <a:srgbClr val="1771E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t">
            <a:normAutofit/>
          </a:bodyPr>
          <a:lstStyle>
            <a:lvl1pPr marL="0" indent="0">
              <a:lnSpc>
                <a:spcPct val="80000"/>
              </a:lnSpc>
              <a:buNone/>
              <a:defRPr sz="1800" b="0" i="0">
                <a:solidFill>
                  <a:srgbClr val="837A80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EAE76-448A-094F-B125-A6955B950EE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06" y="4643496"/>
            <a:ext cx="1078593" cy="37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64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EAE76-448A-094F-B125-A6955B950EE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15" descr="171009_interbrand_kingdee_to jonan-28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31" y="4640568"/>
            <a:ext cx="1137088" cy="38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8019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感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0" descr="VCG41496378248-2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39" b="50637"/>
          <a:stretch/>
        </p:blipFill>
        <p:spPr>
          <a:xfrm flipH="1">
            <a:off x="3682608" y="-1127663"/>
            <a:ext cx="5479392" cy="5479676"/>
          </a:xfrm>
          <a:prstGeom prst="rect">
            <a:avLst/>
          </a:prstGeom>
        </p:spPr>
      </p:pic>
      <p:sp>
        <p:nvSpPr>
          <p:cNvPr id="21" name="Oval 8"/>
          <p:cNvSpPr/>
          <p:nvPr userDrawn="1"/>
        </p:nvSpPr>
        <p:spPr>
          <a:xfrm>
            <a:off x="7262991" y="2187849"/>
            <a:ext cx="1247074" cy="1247074"/>
          </a:xfrm>
          <a:prstGeom prst="ellipse">
            <a:avLst/>
          </a:prstGeom>
          <a:solidFill>
            <a:srgbClr val="24BEBC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2000">
              <a:solidFill>
                <a:prstClr val="white"/>
              </a:solidFill>
              <a:latin typeface="DengXian"/>
            </a:endParaRPr>
          </a:p>
        </p:txBody>
      </p:sp>
      <p:pic>
        <p:nvPicPr>
          <p:cNvPr id="23" name="Picture 20" descr="171009_interbrand_kingdee_to jonan-29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0" y="-13088"/>
            <a:ext cx="9180000" cy="5169677"/>
          </a:xfrm>
          <a:prstGeom prst="rect">
            <a:avLst/>
          </a:prstGeom>
        </p:spPr>
      </p:pic>
      <p:grpSp>
        <p:nvGrpSpPr>
          <p:cNvPr id="7" name="组合 12"/>
          <p:cNvGrpSpPr>
            <a:grpSpLocks/>
          </p:cNvGrpSpPr>
          <p:nvPr userDrawn="1"/>
        </p:nvGrpSpPr>
        <p:grpSpPr bwMode="auto">
          <a:xfrm>
            <a:off x="901472" y="1805277"/>
            <a:ext cx="2992962" cy="1571513"/>
            <a:chOff x="3491880" y="1313541"/>
            <a:chExt cx="2818094" cy="1479599"/>
          </a:xfrm>
        </p:grpSpPr>
        <p:sp>
          <p:nvSpPr>
            <p:cNvPr id="10" name="Rectangle 4"/>
            <p:cNvSpPr>
              <a:spLocks/>
            </p:cNvSpPr>
            <p:nvPr userDrawn="1"/>
          </p:nvSpPr>
          <p:spPr bwMode="auto">
            <a:xfrm>
              <a:off x="4521566" y="1479881"/>
              <a:ext cx="1599906" cy="651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500">
                  <a:solidFill>
                    <a:prstClr val="white"/>
                  </a:solidFill>
                  <a:latin typeface="Goudy Old Style" pitchFamily="18" charset="0"/>
                  <a:ea typeface="宋体" pitchFamily="2" charset="-122"/>
                  <a:sym typeface="Helvetica Neue UltraLight" pitchFamily="2" charset="0"/>
                </a:rPr>
                <a:t>Thanks</a:t>
              </a:r>
            </a:p>
          </p:txBody>
        </p:sp>
        <p:sp>
          <p:nvSpPr>
            <p:cNvPr id="11" name="Rectangle 5"/>
            <p:cNvSpPr>
              <a:spLocks/>
            </p:cNvSpPr>
            <p:nvPr userDrawn="1"/>
          </p:nvSpPr>
          <p:spPr bwMode="auto">
            <a:xfrm>
              <a:off x="4050688" y="2198247"/>
              <a:ext cx="961453" cy="260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 err="1">
                  <a:solidFill>
                    <a:prstClr val="white"/>
                  </a:solidFill>
                  <a:latin typeface="Arial Narrow" pitchFamily="34" charset="0"/>
                  <a:ea typeface="宋体" pitchFamily="2" charset="-122"/>
                  <a:sym typeface="Arial Narrow" pitchFamily="34" charset="0"/>
                </a:rPr>
                <a:t>terima</a:t>
              </a:r>
              <a:r>
                <a:rPr lang="en-US" altLang="zh-CN" dirty="0">
                  <a:solidFill>
                    <a:prstClr val="white"/>
                  </a:solidFill>
                  <a:latin typeface="Arial Narrow" pitchFamily="34" charset="0"/>
                  <a:ea typeface="宋体" pitchFamily="2" charset="-122"/>
                  <a:sym typeface="Arial Narrow" pitchFamily="34" charset="0"/>
                </a:rPr>
                <a:t> </a:t>
              </a:r>
              <a:r>
                <a:rPr lang="en-US" altLang="zh-CN" dirty="0" err="1">
                  <a:solidFill>
                    <a:prstClr val="white"/>
                  </a:solidFill>
                  <a:latin typeface="Arial Narrow" pitchFamily="34" charset="0"/>
                  <a:ea typeface="宋体" pitchFamily="2" charset="-122"/>
                  <a:sym typeface="Arial Narrow" pitchFamily="34" charset="0"/>
                </a:rPr>
                <a:t>kasih</a:t>
              </a:r>
              <a:endParaRPr lang="en-US" altLang="zh-CN" dirty="0">
                <a:solidFill>
                  <a:prstClr val="white"/>
                </a:solidFill>
                <a:latin typeface="Arial Narrow" pitchFamily="34" charset="0"/>
                <a:ea typeface="宋体" pitchFamily="2" charset="-122"/>
                <a:sym typeface="Arial Narrow" pitchFamily="34" charset="0"/>
              </a:endParaRPr>
            </a:p>
          </p:txBody>
        </p:sp>
        <p:sp>
          <p:nvSpPr>
            <p:cNvPr id="14" name="Rectangle 6"/>
            <p:cNvSpPr>
              <a:spLocks/>
            </p:cNvSpPr>
            <p:nvPr userDrawn="1"/>
          </p:nvSpPr>
          <p:spPr bwMode="auto">
            <a:xfrm>
              <a:off x="3491880" y="1313541"/>
              <a:ext cx="796935" cy="478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300">
                  <a:solidFill>
                    <a:prstClr val="white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rPr>
                <a:t>感謝</a:t>
              </a:r>
            </a:p>
          </p:txBody>
        </p:sp>
        <p:sp>
          <p:nvSpPr>
            <p:cNvPr id="15" name="Rectangle 7"/>
            <p:cNvSpPr>
              <a:spLocks/>
            </p:cNvSpPr>
            <p:nvPr userDrawn="1"/>
          </p:nvSpPr>
          <p:spPr bwMode="auto">
            <a:xfrm>
              <a:off x="5199183" y="2141145"/>
              <a:ext cx="1086729" cy="651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45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sym typeface="Microsoft YaHei Bold" charset="-122"/>
                </a:rPr>
                <a:t>谢谢</a:t>
              </a:r>
            </a:p>
          </p:txBody>
        </p:sp>
        <p:sp>
          <p:nvSpPr>
            <p:cNvPr id="16" name="Rectangle 8"/>
            <p:cNvSpPr>
              <a:spLocks/>
            </p:cNvSpPr>
            <p:nvPr userDrawn="1"/>
          </p:nvSpPr>
          <p:spPr bwMode="auto">
            <a:xfrm>
              <a:off x="5404367" y="1350527"/>
              <a:ext cx="905607" cy="217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>
                  <a:solidFill>
                    <a:prstClr val="white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rPr>
                <a:t>ありがとう</a:t>
              </a:r>
            </a:p>
          </p:txBody>
        </p:sp>
        <p:sp>
          <p:nvSpPr>
            <p:cNvPr id="17" name="Rectangle 9"/>
            <p:cNvSpPr>
              <a:spLocks/>
            </p:cNvSpPr>
            <p:nvPr userDrawn="1"/>
          </p:nvSpPr>
          <p:spPr bwMode="auto">
            <a:xfrm>
              <a:off x="3491887" y="1877147"/>
              <a:ext cx="837687" cy="304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100">
                  <a:solidFill>
                    <a:prstClr val="white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rPr>
                <a:t>ขอบคุณ</a:t>
              </a:r>
            </a:p>
          </p:txBody>
        </p:sp>
      </p:grpSp>
      <p:pic>
        <p:nvPicPr>
          <p:cNvPr id="19" name="Picture 15" descr="171009_interbrand_kingdee_to jonan-28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57115"/>
            <a:ext cx="1692800" cy="576000"/>
          </a:xfrm>
          <a:prstGeom prst="rect">
            <a:avLst/>
          </a:prstGeom>
        </p:spPr>
      </p:pic>
      <p:sp>
        <p:nvSpPr>
          <p:cNvPr id="22" name="Oval 18"/>
          <p:cNvSpPr/>
          <p:nvPr userDrawn="1"/>
        </p:nvSpPr>
        <p:spPr>
          <a:xfrm>
            <a:off x="4064077" y="1846214"/>
            <a:ext cx="447806" cy="447805"/>
          </a:xfrm>
          <a:prstGeom prst="ellipse">
            <a:avLst/>
          </a:prstGeom>
          <a:solidFill>
            <a:srgbClr val="24BE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2000">
              <a:solidFill>
                <a:prstClr val="white"/>
              </a:solidFill>
              <a:latin typeface="DengXian"/>
            </a:endParaRPr>
          </a:p>
        </p:txBody>
      </p:sp>
    </p:spTree>
    <p:extLst>
      <p:ext uri="{BB962C8B-B14F-4D97-AF65-F5344CB8AC3E}">
        <p14:creationId xmlns:p14="http://schemas.microsoft.com/office/powerpoint/2010/main" val="3504891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774" y="293446"/>
            <a:ext cx="5764226" cy="4082205"/>
          </a:xfrm>
          <a:prstGeom prst="rect">
            <a:avLst/>
          </a:prstGeom>
        </p:spPr>
      </p:pic>
      <p:pic>
        <p:nvPicPr>
          <p:cNvPr id="21" name="Picture 20" descr="171009_interbrand_kingdee_to jonan-29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0" y="-13088"/>
            <a:ext cx="9180000" cy="5169677"/>
          </a:xfrm>
          <a:prstGeom prst="rect">
            <a:avLst/>
          </a:prstGeom>
        </p:spPr>
      </p:pic>
      <p:sp>
        <p:nvSpPr>
          <p:cNvPr id="10" name="Title 14"/>
          <p:cNvSpPr>
            <a:spLocks noGrp="1"/>
          </p:cNvSpPr>
          <p:nvPr>
            <p:ph type="title" hasCustomPrompt="1"/>
          </p:nvPr>
        </p:nvSpPr>
        <p:spPr>
          <a:xfrm>
            <a:off x="757962" y="538622"/>
            <a:ext cx="3853012" cy="19085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3600" b="1" i="0" baseline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标题可多行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图片可在母版替换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>HEADER </a:t>
            </a:r>
            <a:r>
              <a:rPr lang="en-US" altLang="zh-CN" dirty="0"/>
              <a:t>36</a:t>
            </a:r>
            <a:r>
              <a:rPr lang="en-US" dirty="0"/>
              <a:t>PT </a:t>
            </a:r>
            <a:br>
              <a:rPr lang="en-US" dirty="0"/>
            </a:b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7962" y="2463135"/>
            <a:ext cx="3566583" cy="66335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="0" i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/>
              <a:t>姓名</a:t>
            </a:r>
            <a:endParaRPr lang="en-US" altLang="zh-CN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/>
              <a:t>演示日期</a:t>
            </a:r>
            <a:endParaRPr lang="en-US" altLang="zh-CN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748376" y="-487160"/>
            <a:ext cx="1354668" cy="589302"/>
            <a:chOff x="9891888" y="701477"/>
            <a:chExt cx="1989130" cy="688613"/>
          </a:xfrm>
        </p:grpSpPr>
        <p:sp>
          <p:nvSpPr>
            <p:cNvPr id="14" name="Rounded Rectangular Callout 13"/>
            <p:cNvSpPr/>
            <p:nvPr userDrawn="1"/>
          </p:nvSpPr>
          <p:spPr>
            <a:xfrm>
              <a:off x="9891888" y="701477"/>
              <a:ext cx="1989130" cy="688613"/>
            </a:xfrm>
            <a:prstGeom prst="wedgeRoundRectCallout">
              <a:avLst>
                <a:gd name="adj1" fmla="val -46720"/>
                <a:gd name="adj2" fmla="val 97979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sz="11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62442" y="757396"/>
              <a:ext cx="1852890" cy="539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837A80"/>
                  </a:solidFill>
                  <a:latin typeface="Calibri"/>
                  <a:ea typeface="宋体"/>
                </a:rPr>
                <a:t>图片在母版替换</a:t>
              </a:r>
              <a:endParaRPr kumimoji="1" lang="en-US" altLang="zh-CN" sz="1200" dirty="0">
                <a:solidFill>
                  <a:srgbClr val="837A80"/>
                </a:solidFill>
                <a:latin typeface="Calibri"/>
                <a:ea typeface="宋体"/>
              </a:endParaRPr>
            </a:p>
            <a:p>
              <a:r>
                <a:rPr kumimoji="1" lang="zh-CN" altLang="en-US" sz="1200" dirty="0">
                  <a:solidFill>
                    <a:srgbClr val="837A80"/>
                  </a:solidFill>
                  <a:latin typeface="Calibri"/>
                  <a:ea typeface="宋体"/>
                </a:rPr>
                <a:t>置于最底层</a:t>
              </a:r>
              <a:endParaRPr kumimoji="1" lang="en-US" sz="1200" dirty="0">
                <a:solidFill>
                  <a:srgbClr val="837A80"/>
                </a:solidFill>
                <a:latin typeface="Calibri"/>
                <a:ea typeface="宋体" pitchFamily="2" charset="-122"/>
              </a:endParaRPr>
            </a:p>
          </p:txBody>
        </p:sp>
      </p:grpSp>
      <p:pic>
        <p:nvPicPr>
          <p:cNvPr id="16" name="Picture 15" descr="171009_interbrand_kingdee_to jonan-28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57115"/>
            <a:ext cx="1692800" cy="576000"/>
          </a:xfrm>
          <a:prstGeom prst="rect">
            <a:avLst/>
          </a:prstGeom>
        </p:spPr>
      </p:pic>
      <p:sp>
        <p:nvSpPr>
          <p:cNvPr id="9" name="Oval 8"/>
          <p:cNvSpPr/>
          <p:nvPr userDrawn="1"/>
        </p:nvSpPr>
        <p:spPr>
          <a:xfrm>
            <a:off x="7262991" y="2187849"/>
            <a:ext cx="1247074" cy="1247074"/>
          </a:xfrm>
          <a:prstGeom prst="ellipse">
            <a:avLst/>
          </a:prstGeom>
          <a:solidFill>
            <a:srgbClr val="24BEBC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4064077" y="1846214"/>
            <a:ext cx="447806" cy="447805"/>
          </a:xfrm>
          <a:prstGeom prst="ellipse">
            <a:avLst/>
          </a:prstGeom>
          <a:solidFill>
            <a:srgbClr val="24BE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1690874" y="435201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dirty="0">
              <a:solidFill>
                <a:prstClr val="black"/>
              </a:solidFill>
              <a:latin typeface="Calibri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21773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纯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36337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VCG41496378248-2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39" b="50637"/>
          <a:stretch/>
        </p:blipFill>
        <p:spPr>
          <a:xfrm flipH="1">
            <a:off x="3682608" y="-1127663"/>
            <a:ext cx="5479392" cy="5479676"/>
          </a:xfrm>
          <a:prstGeom prst="rect">
            <a:avLst/>
          </a:prstGeom>
        </p:spPr>
      </p:pic>
      <p:pic>
        <p:nvPicPr>
          <p:cNvPr id="21" name="Picture 20" descr="171009_interbrand_kingdee_to jonan-29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0" y="-13088"/>
            <a:ext cx="9180000" cy="5169677"/>
          </a:xfrm>
          <a:prstGeom prst="rect">
            <a:avLst/>
          </a:prstGeom>
        </p:spPr>
      </p:pic>
      <p:sp>
        <p:nvSpPr>
          <p:cNvPr id="10" name="Title 14"/>
          <p:cNvSpPr>
            <a:spLocks noGrp="1"/>
          </p:cNvSpPr>
          <p:nvPr>
            <p:ph type="title" hasCustomPrompt="1"/>
          </p:nvPr>
        </p:nvSpPr>
        <p:spPr>
          <a:xfrm>
            <a:off x="757962" y="538622"/>
            <a:ext cx="3853012" cy="19085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3600" b="1" i="0" baseline="0">
                <a:solidFill>
                  <a:schemeClr val="bg1"/>
                </a:solidFill>
                <a:latin typeface="Arial"/>
                <a:ea typeface="Heiti SC Medium"/>
                <a:cs typeface="Arial"/>
              </a:defRPr>
            </a:lvl1pPr>
          </a:lstStyle>
          <a:p>
            <a:r>
              <a:rPr lang="zh-CN" altLang="en-US" dirty="0"/>
              <a:t>标题可多行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图片可在母版替换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>HEADER </a:t>
            </a:r>
            <a:r>
              <a:rPr lang="en-US" altLang="zh-CN" dirty="0"/>
              <a:t>36</a:t>
            </a:r>
            <a:r>
              <a:rPr lang="en-US" dirty="0"/>
              <a:t>PT </a:t>
            </a:r>
            <a:br>
              <a:rPr lang="en-US" dirty="0"/>
            </a:b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7962" y="2463135"/>
            <a:ext cx="3566583" cy="66335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/>
              <a:t>姓名</a:t>
            </a:r>
            <a:r>
              <a:rPr lang="zh-CN" altLang="zh-CN" dirty="0"/>
              <a:t>&amp;</a:t>
            </a:r>
            <a:r>
              <a:rPr lang="zh-CN" altLang="en-US" dirty="0"/>
              <a:t>演示日期</a:t>
            </a:r>
            <a:endParaRPr lang="en-US" altLang="zh-CN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748376" y="-487160"/>
            <a:ext cx="1354668" cy="589302"/>
            <a:chOff x="9891888" y="701477"/>
            <a:chExt cx="1989130" cy="688613"/>
          </a:xfrm>
        </p:grpSpPr>
        <p:sp>
          <p:nvSpPr>
            <p:cNvPr id="14" name="Rounded Rectangular Callout 13"/>
            <p:cNvSpPr/>
            <p:nvPr userDrawn="1"/>
          </p:nvSpPr>
          <p:spPr>
            <a:xfrm>
              <a:off x="9891888" y="701477"/>
              <a:ext cx="1989130" cy="688613"/>
            </a:xfrm>
            <a:prstGeom prst="wedgeRoundRectCallout">
              <a:avLst>
                <a:gd name="adj1" fmla="val -46720"/>
                <a:gd name="adj2" fmla="val 97979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100">
                <a:solidFill>
                  <a:prstClr val="white"/>
                </a:solidFill>
                <a:latin typeface="DengXian"/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62442" y="757396"/>
              <a:ext cx="1852890" cy="539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200" dirty="0">
                  <a:solidFill>
                    <a:srgbClr val="837A80"/>
                  </a:solidFill>
                  <a:latin typeface="宋体" pitchFamily="2" charset="-122"/>
                  <a:ea typeface="宋体" pitchFamily="2" charset="-122"/>
                </a:rPr>
                <a:t>图片在母版替换</a:t>
              </a:r>
              <a:endParaRPr kumimoji="1" lang="en-US" altLang="zh-CN" sz="1200" dirty="0">
                <a:solidFill>
                  <a:srgbClr val="837A80"/>
                </a:solidFill>
                <a:latin typeface="宋体" pitchFamily="2" charset="-122"/>
                <a:ea typeface="宋体" pitchFamily="2" charset="-122"/>
              </a:endParaRP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200" dirty="0">
                  <a:solidFill>
                    <a:srgbClr val="837A80"/>
                  </a:solidFill>
                  <a:latin typeface="宋体" pitchFamily="2" charset="-122"/>
                  <a:ea typeface="宋体" pitchFamily="2" charset="-122"/>
                </a:rPr>
                <a:t>置于最底层</a:t>
              </a:r>
              <a:endParaRPr kumimoji="1" lang="en-US" sz="1200" dirty="0">
                <a:solidFill>
                  <a:srgbClr val="837A80"/>
                </a:solidFill>
                <a:latin typeface="宋体" pitchFamily="2" charset="-122"/>
                <a:ea typeface="宋体" pitchFamily="2" charset="-122"/>
              </a:endParaRPr>
            </a:p>
          </p:txBody>
        </p:sp>
      </p:grpSp>
      <p:pic>
        <p:nvPicPr>
          <p:cNvPr id="16" name="Picture 15" descr="171009_interbrand_kingdee_to jonan-28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57115"/>
            <a:ext cx="1692800" cy="576000"/>
          </a:xfrm>
          <a:prstGeom prst="rect">
            <a:avLst/>
          </a:prstGeom>
        </p:spPr>
      </p:pic>
      <p:sp>
        <p:nvSpPr>
          <p:cNvPr id="9" name="Oval 8"/>
          <p:cNvSpPr/>
          <p:nvPr userDrawn="1"/>
        </p:nvSpPr>
        <p:spPr>
          <a:xfrm>
            <a:off x="7262991" y="2187849"/>
            <a:ext cx="1247074" cy="1247074"/>
          </a:xfrm>
          <a:prstGeom prst="ellipse">
            <a:avLst/>
          </a:prstGeom>
          <a:solidFill>
            <a:srgbClr val="24BEBC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2000">
              <a:solidFill>
                <a:prstClr val="white"/>
              </a:solidFill>
              <a:latin typeface="DengXian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4064077" y="1846214"/>
            <a:ext cx="447806" cy="447805"/>
          </a:xfrm>
          <a:prstGeom prst="ellipse">
            <a:avLst/>
          </a:prstGeom>
          <a:solidFill>
            <a:srgbClr val="24BE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2000">
              <a:solidFill>
                <a:prstClr val="white"/>
              </a:solidFill>
              <a:latin typeface="DengXian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1690874" y="435201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2000" dirty="0">
              <a:solidFill>
                <a:prstClr val="black"/>
              </a:solidFill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53447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EAE76-448A-094F-B125-A6955B950EE0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DengXian"/>
                <a:ea typeface="DengXian"/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DengXian"/>
              <a:ea typeface="DengXian"/>
            </a:endParaRPr>
          </a:p>
        </p:txBody>
      </p:sp>
      <p:pic>
        <p:nvPicPr>
          <p:cNvPr id="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06" y="4643496"/>
            <a:ext cx="1078593" cy="37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67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EAE76-448A-094F-B125-A6955B950EE0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DengXian"/>
                <a:ea typeface="DengXian"/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DengXian"/>
              <a:ea typeface="DengXian"/>
            </a:endParaRPr>
          </a:p>
        </p:txBody>
      </p:sp>
      <p:pic>
        <p:nvPicPr>
          <p:cNvPr id="7" name="Picture 15" descr="171009_interbrand_kingdee_to jonan-28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31" y="4640568"/>
            <a:ext cx="1137088" cy="38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500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感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0" descr="VCG41496378248-2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39" b="50637"/>
          <a:stretch/>
        </p:blipFill>
        <p:spPr>
          <a:xfrm flipH="1">
            <a:off x="3682608" y="-1127663"/>
            <a:ext cx="5479392" cy="5479676"/>
          </a:xfrm>
          <a:prstGeom prst="rect">
            <a:avLst/>
          </a:prstGeom>
        </p:spPr>
      </p:pic>
      <p:sp>
        <p:nvSpPr>
          <p:cNvPr id="21" name="Oval 8"/>
          <p:cNvSpPr/>
          <p:nvPr userDrawn="1"/>
        </p:nvSpPr>
        <p:spPr>
          <a:xfrm>
            <a:off x="7262991" y="2187849"/>
            <a:ext cx="1247074" cy="1247074"/>
          </a:xfrm>
          <a:prstGeom prst="ellipse">
            <a:avLst/>
          </a:prstGeom>
          <a:solidFill>
            <a:srgbClr val="24BEBC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2000">
              <a:solidFill>
                <a:prstClr val="white"/>
              </a:solidFill>
              <a:latin typeface="DengXian"/>
            </a:endParaRPr>
          </a:p>
        </p:txBody>
      </p:sp>
      <p:pic>
        <p:nvPicPr>
          <p:cNvPr id="23" name="Picture 20" descr="171009_interbrand_kingdee_to jonan-29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0" y="-13088"/>
            <a:ext cx="9180000" cy="5169677"/>
          </a:xfrm>
          <a:prstGeom prst="rect">
            <a:avLst/>
          </a:prstGeom>
        </p:spPr>
      </p:pic>
      <p:grpSp>
        <p:nvGrpSpPr>
          <p:cNvPr id="7" name="组合 12"/>
          <p:cNvGrpSpPr>
            <a:grpSpLocks/>
          </p:cNvGrpSpPr>
          <p:nvPr userDrawn="1"/>
        </p:nvGrpSpPr>
        <p:grpSpPr bwMode="auto">
          <a:xfrm>
            <a:off x="901472" y="1805277"/>
            <a:ext cx="2992962" cy="1571513"/>
            <a:chOff x="3491880" y="1313541"/>
            <a:chExt cx="2818094" cy="1479599"/>
          </a:xfrm>
        </p:grpSpPr>
        <p:sp>
          <p:nvSpPr>
            <p:cNvPr id="10" name="Rectangle 4"/>
            <p:cNvSpPr>
              <a:spLocks/>
            </p:cNvSpPr>
            <p:nvPr userDrawn="1"/>
          </p:nvSpPr>
          <p:spPr bwMode="auto">
            <a:xfrm>
              <a:off x="4521566" y="1479881"/>
              <a:ext cx="1599906" cy="651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500">
                  <a:solidFill>
                    <a:prstClr val="white"/>
                  </a:solidFill>
                  <a:latin typeface="Goudy Old Style" pitchFamily="18" charset="0"/>
                  <a:ea typeface="宋体" pitchFamily="2" charset="-122"/>
                  <a:sym typeface="Helvetica Neue UltraLight" pitchFamily="2" charset="0"/>
                </a:rPr>
                <a:t>Thanks</a:t>
              </a:r>
            </a:p>
          </p:txBody>
        </p:sp>
        <p:sp>
          <p:nvSpPr>
            <p:cNvPr id="11" name="Rectangle 5"/>
            <p:cNvSpPr>
              <a:spLocks/>
            </p:cNvSpPr>
            <p:nvPr userDrawn="1"/>
          </p:nvSpPr>
          <p:spPr bwMode="auto">
            <a:xfrm>
              <a:off x="4050688" y="2198247"/>
              <a:ext cx="961453" cy="260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 err="1">
                  <a:solidFill>
                    <a:prstClr val="white"/>
                  </a:solidFill>
                  <a:latin typeface="Arial Narrow" pitchFamily="34" charset="0"/>
                  <a:ea typeface="宋体" pitchFamily="2" charset="-122"/>
                  <a:sym typeface="Arial Narrow" pitchFamily="34" charset="0"/>
                </a:rPr>
                <a:t>terima</a:t>
              </a:r>
              <a:r>
                <a:rPr lang="en-US" altLang="zh-CN" dirty="0">
                  <a:solidFill>
                    <a:prstClr val="white"/>
                  </a:solidFill>
                  <a:latin typeface="Arial Narrow" pitchFamily="34" charset="0"/>
                  <a:ea typeface="宋体" pitchFamily="2" charset="-122"/>
                  <a:sym typeface="Arial Narrow" pitchFamily="34" charset="0"/>
                </a:rPr>
                <a:t> </a:t>
              </a:r>
              <a:r>
                <a:rPr lang="en-US" altLang="zh-CN" dirty="0" err="1">
                  <a:solidFill>
                    <a:prstClr val="white"/>
                  </a:solidFill>
                  <a:latin typeface="Arial Narrow" pitchFamily="34" charset="0"/>
                  <a:ea typeface="宋体" pitchFamily="2" charset="-122"/>
                  <a:sym typeface="Arial Narrow" pitchFamily="34" charset="0"/>
                </a:rPr>
                <a:t>kasih</a:t>
              </a:r>
              <a:endParaRPr lang="en-US" altLang="zh-CN" dirty="0">
                <a:solidFill>
                  <a:prstClr val="white"/>
                </a:solidFill>
                <a:latin typeface="Arial Narrow" pitchFamily="34" charset="0"/>
                <a:ea typeface="宋体" pitchFamily="2" charset="-122"/>
                <a:sym typeface="Arial Narrow" pitchFamily="34" charset="0"/>
              </a:endParaRPr>
            </a:p>
          </p:txBody>
        </p:sp>
        <p:sp>
          <p:nvSpPr>
            <p:cNvPr id="14" name="Rectangle 6"/>
            <p:cNvSpPr>
              <a:spLocks/>
            </p:cNvSpPr>
            <p:nvPr userDrawn="1"/>
          </p:nvSpPr>
          <p:spPr bwMode="auto">
            <a:xfrm>
              <a:off x="3491880" y="1313541"/>
              <a:ext cx="796935" cy="478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300">
                  <a:solidFill>
                    <a:prstClr val="white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rPr>
                <a:t>感謝</a:t>
              </a:r>
            </a:p>
          </p:txBody>
        </p:sp>
        <p:sp>
          <p:nvSpPr>
            <p:cNvPr id="15" name="Rectangle 7"/>
            <p:cNvSpPr>
              <a:spLocks/>
            </p:cNvSpPr>
            <p:nvPr userDrawn="1"/>
          </p:nvSpPr>
          <p:spPr bwMode="auto">
            <a:xfrm>
              <a:off x="5199183" y="2141145"/>
              <a:ext cx="1086729" cy="651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45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sym typeface="Microsoft YaHei Bold" charset="-122"/>
                </a:rPr>
                <a:t>谢谢</a:t>
              </a:r>
            </a:p>
          </p:txBody>
        </p:sp>
        <p:sp>
          <p:nvSpPr>
            <p:cNvPr id="16" name="Rectangle 8"/>
            <p:cNvSpPr>
              <a:spLocks/>
            </p:cNvSpPr>
            <p:nvPr userDrawn="1"/>
          </p:nvSpPr>
          <p:spPr bwMode="auto">
            <a:xfrm>
              <a:off x="5404367" y="1350527"/>
              <a:ext cx="905607" cy="217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>
                  <a:solidFill>
                    <a:prstClr val="white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rPr>
                <a:t>ありがとう</a:t>
              </a:r>
            </a:p>
          </p:txBody>
        </p:sp>
        <p:sp>
          <p:nvSpPr>
            <p:cNvPr id="17" name="Rectangle 9"/>
            <p:cNvSpPr>
              <a:spLocks/>
            </p:cNvSpPr>
            <p:nvPr userDrawn="1"/>
          </p:nvSpPr>
          <p:spPr bwMode="auto">
            <a:xfrm>
              <a:off x="3491887" y="1877147"/>
              <a:ext cx="837687" cy="304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100">
                  <a:solidFill>
                    <a:prstClr val="white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rPr>
                <a:t>ขอบคุณ</a:t>
              </a:r>
            </a:p>
          </p:txBody>
        </p:sp>
      </p:grpSp>
      <p:pic>
        <p:nvPicPr>
          <p:cNvPr id="19" name="Picture 15" descr="171009_interbrand_kingdee_to jonan-28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57115"/>
            <a:ext cx="1692800" cy="576000"/>
          </a:xfrm>
          <a:prstGeom prst="rect">
            <a:avLst/>
          </a:prstGeom>
        </p:spPr>
      </p:pic>
      <p:sp>
        <p:nvSpPr>
          <p:cNvPr id="22" name="Oval 18"/>
          <p:cNvSpPr/>
          <p:nvPr userDrawn="1"/>
        </p:nvSpPr>
        <p:spPr>
          <a:xfrm>
            <a:off x="4064077" y="1846214"/>
            <a:ext cx="447806" cy="447805"/>
          </a:xfrm>
          <a:prstGeom prst="ellipse">
            <a:avLst/>
          </a:prstGeom>
          <a:solidFill>
            <a:srgbClr val="24BE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2000">
              <a:solidFill>
                <a:prstClr val="white"/>
              </a:solidFill>
              <a:latin typeface="DengXian"/>
            </a:endParaRPr>
          </a:p>
        </p:txBody>
      </p:sp>
    </p:spTree>
    <p:extLst>
      <p:ext uri="{BB962C8B-B14F-4D97-AF65-F5344CB8AC3E}">
        <p14:creationId xmlns:p14="http://schemas.microsoft.com/office/powerpoint/2010/main" val="2684734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774" y="293446"/>
            <a:ext cx="5764226" cy="4082205"/>
          </a:xfrm>
          <a:prstGeom prst="rect">
            <a:avLst/>
          </a:prstGeom>
        </p:spPr>
      </p:pic>
      <p:pic>
        <p:nvPicPr>
          <p:cNvPr id="21" name="Picture 20" descr="171009_interbrand_kingdee_to jonan-29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0" y="-13088"/>
            <a:ext cx="9180000" cy="5169677"/>
          </a:xfrm>
          <a:prstGeom prst="rect">
            <a:avLst/>
          </a:prstGeom>
        </p:spPr>
      </p:pic>
      <p:sp>
        <p:nvSpPr>
          <p:cNvPr id="10" name="Title 14"/>
          <p:cNvSpPr>
            <a:spLocks noGrp="1"/>
          </p:cNvSpPr>
          <p:nvPr>
            <p:ph type="title" hasCustomPrompt="1"/>
          </p:nvPr>
        </p:nvSpPr>
        <p:spPr>
          <a:xfrm>
            <a:off x="757962" y="538622"/>
            <a:ext cx="3853012" cy="19085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3600" b="1" i="0" baseline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标题可多行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图片可在母版替换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>HEADER </a:t>
            </a:r>
            <a:r>
              <a:rPr lang="en-US" altLang="zh-CN" dirty="0"/>
              <a:t>36</a:t>
            </a:r>
            <a:r>
              <a:rPr lang="en-US" dirty="0"/>
              <a:t>PT </a:t>
            </a:r>
            <a:br>
              <a:rPr lang="en-US" dirty="0"/>
            </a:b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7962" y="2463135"/>
            <a:ext cx="3566583" cy="66335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="0" i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/>
              <a:t>姓名</a:t>
            </a:r>
            <a:endParaRPr lang="en-US" altLang="zh-CN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/>
              <a:t>演示日期</a:t>
            </a:r>
            <a:endParaRPr lang="en-US" altLang="zh-CN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748376" y="-487160"/>
            <a:ext cx="1354668" cy="589302"/>
            <a:chOff x="9891888" y="701477"/>
            <a:chExt cx="1989130" cy="688613"/>
          </a:xfrm>
        </p:grpSpPr>
        <p:sp>
          <p:nvSpPr>
            <p:cNvPr id="14" name="Rounded Rectangular Callout 13"/>
            <p:cNvSpPr/>
            <p:nvPr userDrawn="1"/>
          </p:nvSpPr>
          <p:spPr>
            <a:xfrm>
              <a:off x="9891888" y="701477"/>
              <a:ext cx="1989130" cy="688613"/>
            </a:xfrm>
            <a:prstGeom prst="wedgeRoundRectCallout">
              <a:avLst>
                <a:gd name="adj1" fmla="val -46720"/>
                <a:gd name="adj2" fmla="val 97979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sz="11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62442" y="757396"/>
              <a:ext cx="1852890" cy="539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837A80"/>
                  </a:solidFill>
                  <a:latin typeface="Calibri"/>
                  <a:ea typeface="宋体"/>
                </a:rPr>
                <a:t>图片在母版替换</a:t>
              </a:r>
              <a:endParaRPr kumimoji="1" lang="en-US" altLang="zh-CN" sz="1200" dirty="0">
                <a:solidFill>
                  <a:srgbClr val="837A80"/>
                </a:solidFill>
                <a:latin typeface="Calibri"/>
                <a:ea typeface="宋体"/>
              </a:endParaRPr>
            </a:p>
            <a:p>
              <a:r>
                <a:rPr kumimoji="1" lang="zh-CN" altLang="en-US" sz="1200" dirty="0">
                  <a:solidFill>
                    <a:srgbClr val="837A80"/>
                  </a:solidFill>
                  <a:latin typeface="Calibri"/>
                  <a:ea typeface="宋体"/>
                </a:rPr>
                <a:t>置于最底层</a:t>
              </a:r>
              <a:endParaRPr kumimoji="1" lang="en-US" sz="1200" dirty="0">
                <a:solidFill>
                  <a:srgbClr val="837A80"/>
                </a:solidFill>
                <a:latin typeface="Calibri"/>
                <a:ea typeface="宋体" pitchFamily="2" charset="-122"/>
              </a:endParaRPr>
            </a:p>
          </p:txBody>
        </p:sp>
      </p:grpSp>
      <p:pic>
        <p:nvPicPr>
          <p:cNvPr id="16" name="Picture 15" descr="171009_interbrand_kingdee_to jonan-28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57115"/>
            <a:ext cx="1692800" cy="576000"/>
          </a:xfrm>
          <a:prstGeom prst="rect">
            <a:avLst/>
          </a:prstGeom>
        </p:spPr>
      </p:pic>
      <p:sp>
        <p:nvSpPr>
          <p:cNvPr id="9" name="Oval 8"/>
          <p:cNvSpPr/>
          <p:nvPr userDrawn="1"/>
        </p:nvSpPr>
        <p:spPr>
          <a:xfrm>
            <a:off x="7262991" y="2187849"/>
            <a:ext cx="1247074" cy="1247074"/>
          </a:xfrm>
          <a:prstGeom prst="ellipse">
            <a:avLst/>
          </a:prstGeom>
          <a:solidFill>
            <a:srgbClr val="24BEBC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4064077" y="1846214"/>
            <a:ext cx="447806" cy="447805"/>
          </a:xfrm>
          <a:prstGeom prst="ellipse">
            <a:avLst/>
          </a:prstGeom>
          <a:solidFill>
            <a:srgbClr val="24BE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1690874" y="435201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dirty="0">
              <a:solidFill>
                <a:prstClr val="black"/>
              </a:solidFill>
              <a:latin typeface="Calibri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6526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常规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4"/>
          <p:cNvSpPr>
            <a:spLocks noGrp="1"/>
          </p:cNvSpPr>
          <p:nvPr>
            <p:ph type="title" hasCustomPrompt="1"/>
          </p:nvPr>
        </p:nvSpPr>
        <p:spPr>
          <a:xfrm>
            <a:off x="447523" y="205979"/>
            <a:ext cx="8239278" cy="89468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2400" b="1" i="0" baseline="0">
                <a:solidFill>
                  <a:srgbClr val="1771E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47523" y="1411112"/>
            <a:ext cx="8239278" cy="3189464"/>
          </a:xfrm>
        </p:spPr>
        <p:txBody>
          <a:bodyPr/>
          <a:lstStyle>
            <a:lvl1pPr>
              <a:defRPr sz="2400" b="1" i="0">
                <a:solidFill>
                  <a:srgbClr val="837A80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1800" b="1" i="0">
                <a:solidFill>
                  <a:srgbClr val="837A80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690" userDrawn="1">
          <p15:clr>
            <a:srgbClr val="FBAE40"/>
          </p15:clr>
        </p15:guide>
        <p15:guide id="2" pos="5472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纯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55388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VCG41496378248-2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39" b="50637"/>
          <a:stretch>
            <a:fillRect/>
          </a:stretch>
        </p:blipFill>
        <p:spPr>
          <a:xfrm flipH="1">
            <a:off x="3682608" y="-1127663"/>
            <a:ext cx="5479392" cy="5479676"/>
          </a:xfrm>
          <a:prstGeom prst="rect">
            <a:avLst/>
          </a:prstGeom>
        </p:spPr>
      </p:pic>
      <p:pic>
        <p:nvPicPr>
          <p:cNvPr id="21" name="Picture 20" descr="171009_interbrand_kingdee_to jonan-29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0" y="-13088"/>
            <a:ext cx="9180000" cy="5169677"/>
          </a:xfrm>
          <a:prstGeom prst="rect">
            <a:avLst/>
          </a:prstGeom>
        </p:spPr>
      </p:pic>
      <p:sp>
        <p:nvSpPr>
          <p:cNvPr id="10" name="Title 14"/>
          <p:cNvSpPr>
            <a:spLocks noGrp="1"/>
          </p:cNvSpPr>
          <p:nvPr>
            <p:ph type="title" hasCustomPrompt="1"/>
          </p:nvPr>
        </p:nvSpPr>
        <p:spPr>
          <a:xfrm>
            <a:off x="757962" y="538622"/>
            <a:ext cx="3853012" cy="19085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3600" b="1" i="0" baseline="0">
                <a:solidFill>
                  <a:schemeClr val="bg1"/>
                </a:solidFill>
                <a:latin typeface="Arial" panose="020B0604020202020204"/>
                <a:ea typeface="Heiti SC Medium"/>
                <a:cs typeface="Arial" panose="020B0604020202020204"/>
              </a:defRPr>
            </a:lvl1pPr>
          </a:lstStyle>
          <a:p>
            <a:r>
              <a:rPr lang="zh-CN" altLang="en-US" dirty="0"/>
              <a:t>标题可多行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图片可在母版替换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>HEADER </a:t>
            </a:r>
            <a:r>
              <a:rPr lang="en-US" altLang="zh-CN" dirty="0"/>
              <a:t>36</a:t>
            </a:r>
            <a:r>
              <a:rPr lang="en-US" dirty="0"/>
              <a:t>PT </a:t>
            </a:r>
            <a:br>
              <a:rPr lang="en-US" dirty="0"/>
            </a:b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7962" y="2463135"/>
            <a:ext cx="3566583" cy="66335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zh-CN" altLang="en-US" dirty="0"/>
              <a:t>姓名</a:t>
            </a:r>
            <a:r>
              <a:rPr lang="zh-CN" altLang="zh-CN" dirty="0"/>
              <a:t>&amp;</a:t>
            </a:r>
            <a:r>
              <a:rPr lang="zh-CN" altLang="en-US" dirty="0"/>
              <a:t>演示日期</a:t>
            </a:r>
            <a:endParaRPr lang="en-US" altLang="zh-CN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748376" y="-487160"/>
            <a:ext cx="1354668" cy="589302"/>
            <a:chOff x="9891888" y="701477"/>
            <a:chExt cx="1989130" cy="688613"/>
          </a:xfrm>
        </p:grpSpPr>
        <p:sp>
          <p:nvSpPr>
            <p:cNvPr id="14" name="Rounded Rectangular Callout 13"/>
            <p:cNvSpPr/>
            <p:nvPr userDrawn="1"/>
          </p:nvSpPr>
          <p:spPr>
            <a:xfrm>
              <a:off x="9891888" y="701477"/>
              <a:ext cx="1989130" cy="688613"/>
            </a:xfrm>
            <a:prstGeom prst="wedgeRoundRectCallout">
              <a:avLst>
                <a:gd name="adj1" fmla="val -46720"/>
                <a:gd name="adj2" fmla="val 97979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100">
                <a:solidFill>
                  <a:prstClr val="white"/>
                </a:solidFill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62442" y="757396"/>
              <a:ext cx="1852890" cy="539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200" dirty="0">
                  <a:solidFill>
                    <a:srgbClr val="837A8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图片在母版替换</a:t>
              </a:r>
              <a:endParaRPr kumimoji="1" lang="en-US" altLang="zh-CN" sz="1200" dirty="0">
                <a:solidFill>
                  <a:srgbClr val="837A8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200" dirty="0">
                  <a:solidFill>
                    <a:srgbClr val="837A8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置于最底层</a:t>
              </a:r>
              <a:endParaRPr kumimoji="1" lang="en-US" sz="1200" dirty="0">
                <a:solidFill>
                  <a:srgbClr val="837A8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16" name="Picture 15" descr="171009_interbrand_kingdee_to jonan-28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57115"/>
            <a:ext cx="1692800" cy="576000"/>
          </a:xfrm>
          <a:prstGeom prst="rect">
            <a:avLst/>
          </a:prstGeom>
        </p:spPr>
      </p:pic>
      <p:sp>
        <p:nvSpPr>
          <p:cNvPr id="9" name="Oval 8"/>
          <p:cNvSpPr/>
          <p:nvPr userDrawn="1"/>
        </p:nvSpPr>
        <p:spPr>
          <a:xfrm>
            <a:off x="7262991" y="2187849"/>
            <a:ext cx="1247074" cy="1247074"/>
          </a:xfrm>
          <a:prstGeom prst="ellipse">
            <a:avLst/>
          </a:prstGeom>
          <a:solidFill>
            <a:srgbClr val="24BEBC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2000">
              <a:solidFill>
                <a:prstClr val="white"/>
              </a:solidFill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4064077" y="1846214"/>
            <a:ext cx="447806" cy="447805"/>
          </a:xfrm>
          <a:prstGeom prst="ellipse">
            <a:avLst/>
          </a:prstGeom>
          <a:solidFill>
            <a:srgbClr val="24BE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200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1690874" y="435201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2000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32039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EAE76-448A-094F-B125-A6955B950EE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06" y="4643496"/>
            <a:ext cx="1078593" cy="37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4680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EAE76-448A-094F-B125-A6955B950EE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15" descr="171009_interbrand_kingdee_to jonan-28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31" y="4640568"/>
            <a:ext cx="1137088" cy="38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0158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感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0" descr="VCG41496378248-2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39" b="50637"/>
          <a:stretch>
            <a:fillRect/>
          </a:stretch>
        </p:blipFill>
        <p:spPr>
          <a:xfrm flipH="1">
            <a:off x="3682608" y="-1127663"/>
            <a:ext cx="5479392" cy="5479676"/>
          </a:xfrm>
          <a:prstGeom prst="rect">
            <a:avLst/>
          </a:prstGeom>
        </p:spPr>
      </p:pic>
      <p:sp>
        <p:nvSpPr>
          <p:cNvPr id="21" name="Oval 8"/>
          <p:cNvSpPr/>
          <p:nvPr userDrawn="1"/>
        </p:nvSpPr>
        <p:spPr>
          <a:xfrm>
            <a:off x="7262991" y="2187849"/>
            <a:ext cx="1247074" cy="1247074"/>
          </a:xfrm>
          <a:prstGeom prst="ellipse">
            <a:avLst/>
          </a:prstGeom>
          <a:solidFill>
            <a:srgbClr val="24BEBC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2000">
              <a:solidFill>
                <a:prstClr val="white"/>
              </a:solidFill>
            </a:endParaRPr>
          </a:p>
        </p:txBody>
      </p:sp>
      <p:pic>
        <p:nvPicPr>
          <p:cNvPr id="23" name="Picture 20" descr="171009_interbrand_kingdee_to jonan-29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0" y="-13088"/>
            <a:ext cx="9180000" cy="5169677"/>
          </a:xfrm>
          <a:prstGeom prst="rect">
            <a:avLst/>
          </a:prstGeom>
        </p:spPr>
      </p:pic>
      <p:grpSp>
        <p:nvGrpSpPr>
          <p:cNvPr id="7" name="组合 12"/>
          <p:cNvGrpSpPr/>
          <p:nvPr userDrawn="1"/>
        </p:nvGrpSpPr>
        <p:grpSpPr bwMode="auto">
          <a:xfrm>
            <a:off x="901472" y="1805277"/>
            <a:ext cx="2992962" cy="1571513"/>
            <a:chOff x="3491880" y="1313541"/>
            <a:chExt cx="2818094" cy="1479599"/>
          </a:xfrm>
        </p:grpSpPr>
        <p:sp>
          <p:nvSpPr>
            <p:cNvPr id="10" name="Rectangle 4"/>
            <p:cNvSpPr/>
            <p:nvPr userDrawn="1"/>
          </p:nvSpPr>
          <p:spPr bwMode="auto">
            <a:xfrm>
              <a:off x="4521566" y="1479881"/>
              <a:ext cx="1599906" cy="65199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500">
                  <a:solidFill>
                    <a:prstClr val="white"/>
                  </a:solidFill>
                  <a:latin typeface="Goudy Old Style" panose="02020502050305020303" pitchFamily="18" charset="0"/>
                  <a:ea typeface="宋体" panose="02010600030101010101" pitchFamily="2" charset="-122"/>
                  <a:sym typeface="Helvetica Neue UltraLight" pitchFamily="2" charset="0"/>
                </a:rPr>
                <a:t>Thanks</a:t>
              </a:r>
            </a:p>
          </p:txBody>
        </p:sp>
        <p:sp>
          <p:nvSpPr>
            <p:cNvPr id="11" name="Rectangle 5"/>
            <p:cNvSpPr/>
            <p:nvPr userDrawn="1"/>
          </p:nvSpPr>
          <p:spPr bwMode="auto">
            <a:xfrm>
              <a:off x="4050688" y="2198247"/>
              <a:ext cx="961453" cy="2607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 err="1">
                  <a:solidFill>
                    <a:prstClr val="white"/>
                  </a:solidFill>
                  <a:latin typeface="Arial Narrow" panose="020B0606020202030204" pitchFamily="34" charset="0"/>
                  <a:ea typeface="宋体" panose="02010600030101010101" pitchFamily="2" charset="-122"/>
                  <a:sym typeface="Arial Narrow" panose="020B0606020202030204" pitchFamily="34" charset="0"/>
                </a:rPr>
                <a:t>terima</a:t>
              </a:r>
              <a:r>
                <a:rPr lang="en-US" altLang="zh-CN" dirty="0">
                  <a:solidFill>
                    <a:prstClr val="white"/>
                  </a:solidFill>
                  <a:latin typeface="Arial Narrow" panose="020B0606020202030204" pitchFamily="34" charset="0"/>
                  <a:ea typeface="宋体" panose="02010600030101010101" pitchFamily="2" charset="-122"/>
                  <a:sym typeface="Arial Narrow" panose="020B0606020202030204" pitchFamily="34" charset="0"/>
                </a:rPr>
                <a:t> </a:t>
              </a:r>
              <a:r>
                <a:rPr lang="en-US" altLang="zh-CN" dirty="0" err="1">
                  <a:solidFill>
                    <a:prstClr val="white"/>
                  </a:solidFill>
                  <a:latin typeface="Arial Narrow" panose="020B0606020202030204" pitchFamily="34" charset="0"/>
                  <a:ea typeface="宋体" panose="02010600030101010101" pitchFamily="2" charset="-122"/>
                  <a:sym typeface="Arial Narrow" panose="020B0606020202030204" pitchFamily="34" charset="0"/>
                </a:rPr>
                <a:t>kasih</a:t>
              </a:r>
              <a:endParaRPr lang="en-US" altLang="zh-CN" dirty="0">
                <a:solidFill>
                  <a:prstClr val="white"/>
                </a:solidFill>
                <a:latin typeface="Arial Narrow" panose="020B0606020202030204" pitchFamily="34" charset="0"/>
                <a:ea typeface="宋体" panose="02010600030101010101" pitchFamily="2" charset="-122"/>
                <a:sym typeface="Arial Narrow" panose="020B0606020202030204" pitchFamily="34" charset="0"/>
              </a:endParaRPr>
            </a:p>
          </p:txBody>
        </p:sp>
        <p:sp>
          <p:nvSpPr>
            <p:cNvPr id="14" name="Rectangle 6"/>
            <p:cNvSpPr/>
            <p:nvPr userDrawn="1"/>
          </p:nvSpPr>
          <p:spPr bwMode="auto">
            <a:xfrm>
              <a:off x="3491880" y="1313541"/>
              <a:ext cx="796935" cy="47812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300">
                  <a:solidFill>
                    <a:prstClr val="white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rPr>
                <a:t>感謝</a:t>
              </a:r>
            </a:p>
          </p:txBody>
        </p:sp>
        <p:sp>
          <p:nvSpPr>
            <p:cNvPr id="15" name="Rectangle 7"/>
            <p:cNvSpPr/>
            <p:nvPr userDrawn="1"/>
          </p:nvSpPr>
          <p:spPr bwMode="auto">
            <a:xfrm>
              <a:off x="5199183" y="2141145"/>
              <a:ext cx="1086729" cy="65199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450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sym typeface="Microsoft YaHei Bold" charset="-122"/>
                </a:rPr>
                <a:t>谢谢</a:t>
              </a:r>
            </a:p>
          </p:txBody>
        </p:sp>
        <p:sp>
          <p:nvSpPr>
            <p:cNvPr id="16" name="Rectangle 8"/>
            <p:cNvSpPr/>
            <p:nvPr userDrawn="1"/>
          </p:nvSpPr>
          <p:spPr bwMode="auto">
            <a:xfrm>
              <a:off x="5404367" y="1350527"/>
              <a:ext cx="905607" cy="217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>
                  <a:solidFill>
                    <a:prstClr val="white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rPr>
                <a:t>ありがとう</a:t>
              </a:r>
            </a:p>
          </p:txBody>
        </p:sp>
        <p:sp>
          <p:nvSpPr>
            <p:cNvPr id="17" name="Rectangle 9"/>
            <p:cNvSpPr/>
            <p:nvPr userDrawn="1"/>
          </p:nvSpPr>
          <p:spPr bwMode="auto">
            <a:xfrm>
              <a:off x="3491887" y="1877147"/>
              <a:ext cx="837687" cy="3042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100">
                  <a:solidFill>
                    <a:prstClr val="white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Arial" panose="020B0604020202020204" pitchFamily="34" charset="0"/>
                </a:rPr>
                <a:t>ขอบคุณ</a:t>
              </a:r>
            </a:p>
          </p:txBody>
        </p:sp>
      </p:grpSp>
      <p:pic>
        <p:nvPicPr>
          <p:cNvPr id="19" name="Picture 15" descr="171009_interbrand_kingdee_to jonan-28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57115"/>
            <a:ext cx="1692800" cy="576000"/>
          </a:xfrm>
          <a:prstGeom prst="rect">
            <a:avLst/>
          </a:prstGeom>
        </p:spPr>
      </p:pic>
      <p:sp>
        <p:nvSpPr>
          <p:cNvPr id="22" name="Oval 18"/>
          <p:cNvSpPr/>
          <p:nvPr userDrawn="1"/>
        </p:nvSpPr>
        <p:spPr>
          <a:xfrm>
            <a:off x="4064077" y="1846214"/>
            <a:ext cx="447806" cy="447805"/>
          </a:xfrm>
          <a:prstGeom prst="ellipse">
            <a:avLst/>
          </a:prstGeom>
          <a:solidFill>
            <a:srgbClr val="24BE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20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3403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774" y="293446"/>
            <a:ext cx="5764226" cy="4082205"/>
          </a:xfrm>
          <a:prstGeom prst="rect">
            <a:avLst/>
          </a:prstGeom>
        </p:spPr>
      </p:pic>
      <p:pic>
        <p:nvPicPr>
          <p:cNvPr id="21" name="Picture 20" descr="171009_interbrand_kingdee_to jonan-29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0" y="-13088"/>
            <a:ext cx="9180000" cy="5169677"/>
          </a:xfrm>
          <a:prstGeom prst="rect">
            <a:avLst/>
          </a:prstGeom>
        </p:spPr>
      </p:pic>
      <p:sp>
        <p:nvSpPr>
          <p:cNvPr id="10" name="Title 14"/>
          <p:cNvSpPr>
            <a:spLocks noGrp="1"/>
          </p:cNvSpPr>
          <p:nvPr>
            <p:ph type="title" hasCustomPrompt="1"/>
          </p:nvPr>
        </p:nvSpPr>
        <p:spPr>
          <a:xfrm>
            <a:off x="757962" y="538622"/>
            <a:ext cx="3853012" cy="19085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3600" b="1" i="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标题可多行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图片可在母版替换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>HEADER </a:t>
            </a:r>
            <a:r>
              <a:rPr lang="en-US" altLang="zh-CN" dirty="0"/>
              <a:t>36</a:t>
            </a:r>
            <a:r>
              <a:rPr lang="en-US" dirty="0"/>
              <a:t>PT </a:t>
            </a:r>
            <a:br>
              <a:rPr lang="en-US" dirty="0"/>
            </a:b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7962" y="2463135"/>
            <a:ext cx="3566583" cy="66335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sz="1200" b="0" i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zh-CN" altLang="en-US" dirty="0"/>
              <a:t>姓名</a:t>
            </a:r>
            <a:endParaRPr lang="en-US" altLang="zh-CN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zh-CN" altLang="en-US" dirty="0"/>
              <a:t>演示日期</a:t>
            </a:r>
            <a:endParaRPr lang="en-US" altLang="zh-CN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748376" y="-487160"/>
            <a:ext cx="1354668" cy="589302"/>
            <a:chOff x="9891888" y="701477"/>
            <a:chExt cx="1989130" cy="688613"/>
          </a:xfrm>
        </p:grpSpPr>
        <p:sp>
          <p:nvSpPr>
            <p:cNvPr id="14" name="Rounded Rectangular Callout 13"/>
            <p:cNvSpPr/>
            <p:nvPr userDrawn="1"/>
          </p:nvSpPr>
          <p:spPr>
            <a:xfrm>
              <a:off x="9891888" y="701477"/>
              <a:ext cx="1989130" cy="688613"/>
            </a:xfrm>
            <a:prstGeom prst="wedgeRoundRectCallout">
              <a:avLst>
                <a:gd name="adj1" fmla="val -46720"/>
                <a:gd name="adj2" fmla="val 97979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sz="11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62442" y="757396"/>
              <a:ext cx="1852890" cy="539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837A80"/>
                  </a:solidFill>
                  <a:latin typeface="Calibri" panose="020F0502020204030204"/>
                  <a:ea typeface="宋体" panose="02010600030101010101" pitchFamily="2" charset="-122"/>
                </a:rPr>
                <a:t>图片在母版替换</a:t>
              </a:r>
              <a:endParaRPr kumimoji="1" lang="en-US" altLang="zh-CN" sz="1200" dirty="0">
                <a:solidFill>
                  <a:srgbClr val="837A80"/>
                </a:solidFill>
                <a:latin typeface="Calibri" panose="020F0502020204030204"/>
                <a:ea typeface="宋体" panose="02010600030101010101" pitchFamily="2" charset="-122"/>
              </a:endParaRPr>
            </a:p>
            <a:p>
              <a:r>
                <a:rPr kumimoji="1" lang="zh-CN" altLang="en-US" sz="1200" dirty="0">
                  <a:solidFill>
                    <a:srgbClr val="837A80"/>
                  </a:solidFill>
                  <a:latin typeface="Calibri" panose="020F0502020204030204"/>
                  <a:ea typeface="宋体" panose="02010600030101010101" pitchFamily="2" charset="-122"/>
                </a:rPr>
                <a:t>置于最底层</a:t>
              </a:r>
              <a:endParaRPr kumimoji="1" lang="en-US" sz="1200" dirty="0">
                <a:solidFill>
                  <a:srgbClr val="837A8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16" name="Picture 15" descr="171009_interbrand_kingdee_to jonan-28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57115"/>
            <a:ext cx="1692800" cy="576000"/>
          </a:xfrm>
          <a:prstGeom prst="rect">
            <a:avLst/>
          </a:prstGeom>
        </p:spPr>
      </p:pic>
      <p:sp>
        <p:nvSpPr>
          <p:cNvPr id="9" name="Oval 8"/>
          <p:cNvSpPr/>
          <p:nvPr userDrawn="1"/>
        </p:nvSpPr>
        <p:spPr>
          <a:xfrm>
            <a:off x="7262991" y="2187849"/>
            <a:ext cx="1247074" cy="1247074"/>
          </a:xfrm>
          <a:prstGeom prst="ellipse">
            <a:avLst/>
          </a:prstGeom>
          <a:solidFill>
            <a:srgbClr val="24BEBC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4064077" y="1846214"/>
            <a:ext cx="447806" cy="447805"/>
          </a:xfrm>
          <a:prstGeom prst="ellipse">
            <a:avLst/>
          </a:prstGeom>
          <a:solidFill>
            <a:srgbClr val="24BE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1690874" y="435201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18423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VCG41496378248-2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39" b="50637"/>
          <a:stretch/>
        </p:blipFill>
        <p:spPr>
          <a:xfrm flipH="1">
            <a:off x="3682608" y="-1127663"/>
            <a:ext cx="5479392" cy="5479676"/>
          </a:xfrm>
          <a:prstGeom prst="rect">
            <a:avLst/>
          </a:prstGeom>
        </p:spPr>
      </p:pic>
      <p:pic>
        <p:nvPicPr>
          <p:cNvPr id="21" name="Picture 20" descr="171009_interbrand_kingdee_to jonan-29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0" y="-13088"/>
            <a:ext cx="9180000" cy="5169677"/>
          </a:xfrm>
          <a:prstGeom prst="rect">
            <a:avLst/>
          </a:prstGeom>
        </p:spPr>
      </p:pic>
      <p:sp>
        <p:nvSpPr>
          <p:cNvPr id="10" name="Title 14"/>
          <p:cNvSpPr>
            <a:spLocks noGrp="1"/>
          </p:cNvSpPr>
          <p:nvPr>
            <p:ph type="title" hasCustomPrompt="1"/>
          </p:nvPr>
        </p:nvSpPr>
        <p:spPr>
          <a:xfrm>
            <a:off x="757962" y="538622"/>
            <a:ext cx="3853012" cy="19085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3600" b="1" i="0" baseline="0">
                <a:solidFill>
                  <a:schemeClr val="bg1"/>
                </a:solidFill>
                <a:latin typeface="Arial"/>
                <a:ea typeface="Heiti SC Medium"/>
                <a:cs typeface="Arial"/>
              </a:defRPr>
            </a:lvl1pPr>
          </a:lstStyle>
          <a:p>
            <a:r>
              <a:rPr lang="zh-CN" altLang="en-US" dirty="0"/>
              <a:t>标题可多行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图片可在母版替换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>HEADER </a:t>
            </a:r>
            <a:r>
              <a:rPr lang="en-US" altLang="zh-CN" dirty="0"/>
              <a:t>36</a:t>
            </a:r>
            <a:r>
              <a:rPr lang="en-US" dirty="0"/>
              <a:t>PT </a:t>
            </a:r>
            <a:br>
              <a:rPr lang="en-US" dirty="0"/>
            </a:b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7962" y="2463135"/>
            <a:ext cx="3566583" cy="66335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/>
              <a:t>姓名</a:t>
            </a:r>
            <a:r>
              <a:rPr lang="zh-CN" altLang="zh-CN" dirty="0"/>
              <a:t>&amp;</a:t>
            </a:r>
            <a:r>
              <a:rPr lang="zh-CN" altLang="en-US" dirty="0"/>
              <a:t>演示日期</a:t>
            </a:r>
            <a:endParaRPr lang="en-US" altLang="zh-CN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748376" y="-487160"/>
            <a:ext cx="1354668" cy="589302"/>
            <a:chOff x="9891888" y="701477"/>
            <a:chExt cx="1989130" cy="688613"/>
          </a:xfrm>
        </p:grpSpPr>
        <p:sp>
          <p:nvSpPr>
            <p:cNvPr id="14" name="Rounded Rectangular Callout 13"/>
            <p:cNvSpPr/>
            <p:nvPr userDrawn="1"/>
          </p:nvSpPr>
          <p:spPr>
            <a:xfrm>
              <a:off x="9891888" y="701477"/>
              <a:ext cx="1989130" cy="688613"/>
            </a:xfrm>
            <a:prstGeom prst="wedgeRoundRectCallout">
              <a:avLst>
                <a:gd name="adj1" fmla="val -46720"/>
                <a:gd name="adj2" fmla="val 97979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100">
                <a:solidFill>
                  <a:prstClr val="white"/>
                </a:solidFill>
                <a:latin typeface="DengXian"/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62442" y="757396"/>
              <a:ext cx="1852890" cy="539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200" dirty="0">
                  <a:solidFill>
                    <a:srgbClr val="837A80"/>
                  </a:solidFill>
                  <a:latin typeface="宋体" pitchFamily="2" charset="-122"/>
                  <a:ea typeface="宋体" pitchFamily="2" charset="-122"/>
                </a:rPr>
                <a:t>图片在母版替换</a:t>
              </a:r>
              <a:endParaRPr kumimoji="1" lang="en-US" altLang="zh-CN" sz="1200" dirty="0">
                <a:solidFill>
                  <a:srgbClr val="837A80"/>
                </a:solidFill>
                <a:latin typeface="宋体" pitchFamily="2" charset="-122"/>
                <a:ea typeface="宋体" pitchFamily="2" charset="-122"/>
              </a:endParaRP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200" dirty="0">
                  <a:solidFill>
                    <a:srgbClr val="837A80"/>
                  </a:solidFill>
                  <a:latin typeface="宋体" pitchFamily="2" charset="-122"/>
                  <a:ea typeface="宋体" pitchFamily="2" charset="-122"/>
                </a:rPr>
                <a:t>置于最底层</a:t>
              </a:r>
              <a:endParaRPr kumimoji="1" lang="en-US" sz="1200" dirty="0">
                <a:solidFill>
                  <a:srgbClr val="837A80"/>
                </a:solidFill>
                <a:latin typeface="宋体" pitchFamily="2" charset="-122"/>
                <a:ea typeface="宋体" pitchFamily="2" charset="-122"/>
              </a:endParaRPr>
            </a:p>
          </p:txBody>
        </p:sp>
      </p:grpSp>
      <p:pic>
        <p:nvPicPr>
          <p:cNvPr id="16" name="Picture 15" descr="171009_interbrand_kingdee_to jonan-28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57115"/>
            <a:ext cx="1692800" cy="576000"/>
          </a:xfrm>
          <a:prstGeom prst="rect">
            <a:avLst/>
          </a:prstGeom>
        </p:spPr>
      </p:pic>
      <p:sp>
        <p:nvSpPr>
          <p:cNvPr id="9" name="Oval 8"/>
          <p:cNvSpPr/>
          <p:nvPr userDrawn="1"/>
        </p:nvSpPr>
        <p:spPr>
          <a:xfrm>
            <a:off x="7262991" y="2187849"/>
            <a:ext cx="1247074" cy="1247074"/>
          </a:xfrm>
          <a:prstGeom prst="ellipse">
            <a:avLst/>
          </a:prstGeom>
          <a:solidFill>
            <a:srgbClr val="24BEBC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2000">
              <a:solidFill>
                <a:prstClr val="white"/>
              </a:solidFill>
              <a:latin typeface="DengXian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4064077" y="1846214"/>
            <a:ext cx="447806" cy="447805"/>
          </a:xfrm>
          <a:prstGeom prst="ellipse">
            <a:avLst/>
          </a:prstGeom>
          <a:solidFill>
            <a:srgbClr val="24BE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2000">
              <a:solidFill>
                <a:prstClr val="white"/>
              </a:solidFill>
              <a:latin typeface="DengXian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1690874" y="435201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2000" dirty="0">
              <a:solidFill>
                <a:prstClr val="black"/>
              </a:solidFill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78720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EAE76-448A-094F-B125-A6955B950EE0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DengXian"/>
                <a:ea typeface="DengXian"/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DengXian"/>
              <a:ea typeface="DengXian"/>
            </a:endParaRPr>
          </a:p>
        </p:txBody>
      </p:sp>
      <p:pic>
        <p:nvPicPr>
          <p:cNvPr id="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06" y="4643496"/>
            <a:ext cx="1078593" cy="37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116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EAE76-448A-094F-B125-A6955B950EE0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DengXian"/>
                <a:ea typeface="DengXian"/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DengXian"/>
              <a:ea typeface="DengXian"/>
            </a:endParaRPr>
          </a:p>
        </p:txBody>
      </p:sp>
      <p:pic>
        <p:nvPicPr>
          <p:cNvPr id="7" name="Picture 15" descr="171009_interbrand_kingdee_to jonan-28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31" y="4640568"/>
            <a:ext cx="1137088" cy="38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014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感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0" descr="VCG41496378248-2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39" b="50637"/>
          <a:stretch/>
        </p:blipFill>
        <p:spPr>
          <a:xfrm flipH="1">
            <a:off x="3682608" y="-1127663"/>
            <a:ext cx="5479392" cy="5479676"/>
          </a:xfrm>
          <a:prstGeom prst="rect">
            <a:avLst/>
          </a:prstGeom>
        </p:spPr>
      </p:pic>
      <p:sp>
        <p:nvSpPr>
          <p:cNvPr id="21" name="Oval 8"/>
          <p:cNvSpPr/>
          <p:nvPr userDrawn="1"/>
        </p:nvSpPr>
        <p:spPr>
          <a:xfrm>
            <a:off x="7262991" y="2187849"/>
            <a:ext cx="1247074" cy="1247074"/>
          </a:xfrm>
          <a:prstGeom prst="ellipse">
            <a:avLst/>
          </a:prstGeom>
          <a:solidFill>
            <a:srgbClr val="24BEBC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2000">
              <a:solidFill>
                <a:prstClr val="white"/>
              </a:solidFill>
              <a:latin typeface="DengXian"/>
            </a:endParaRPr>
          </a:p>
        </p:txBody>
      </p:sp>
      <p:pic>
        <p:nvPicPr>
          <p:cNvPr id="23" name="Picture 20" descr="171009_interbrand_kingdee_to jonan-29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0" y="-13088"/>
            <a:ext cx="9180000" cy="5169677"/>
          </a:xfrm>
          <a:prstGeom prst="rect">
            <a:avLst/>
          </a:prstGeom>
        </p:spPr>
      </p:pic>
      <p:grpSp>
        <p:nvGrpSpPr>
          <p:cNvPr id="7" name="组合 12"/>
          <p:cNvGrpSpPr>
            <a:grpSpLocks/>
          </p:cNvGrpSpPr>
          <p:nvPr userDrawn="1"/>
        </p:nvGrpSpPr>
        <p:grpSpPr bwMode="auto">
          <a:xfrm>
            <a:off x="901472" y="1805277"/>
            <a:ext cx="2992962" cy="1571513"/>
            <a:chOff x="3491880" y="1313541"/>
            <a:chExt cx="2818094" cy="1479599"/>
          </a:xfrm>
        </p:grpSpPr>
        <p:sp>
          <p:nvSpPr>
            <p:cNvPr id="10" name="Rectangle 4"/>
            <p:cNvSpPr>
              <a:spLocks/>
            </p:cNvSpPr>
            <p:nvPr userDrawn="1"/>
          </p:nvSpPr>
          <p:spPr bwMode="auto">
            <a:xfrm>
              <a:off x="4521566" y="1479881"/>
              <a:ext cx="1599906" cy="651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500">
                  <a:solidFill>
                    <a:prstClr val="white"/>
                  </a:solidFill>
                  <a:latin typeface="Goudy Old Style" pitchFamily="18" charset="0"/>
                  <a:ea typeface="宋体" pitchFamily="2" charset="-122"/>
                  <a:sym typeface="Helvetica Neue UltraLight" pitchFamily="2" charset="0"/>
                </a:rPr>
                <a:t>Thanks</a:t>
              </a:r>
            </a:p>
          </p:txBody>
        </p:sp>
        <p:sp>
          <p:nvSpPr>
            <p:cNvPr id="11" name="Rectangle 5"/>
            <p:cNvSpPr>
              <a:spLocks/>
            </p:cNvSpPr>
            <p:nvPr userDrawn="1"/>
          </p:nvSpPr>
          <p:spPr bwMode="auto">
            <a:xfrm>
              <a:off x="4050688" y="2198247"/>
              <a:ext cx="961453" cy="260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 err="1">
                  <a:solidFill>
                    <a:prstClr val="white"/>
                  </a:solidFill>
                  <a:latin typeface="Arial Narrow" pitchFamily="34" charset="0"/>
                  <a:ea typeface="宋体" pitchFamily="2" charset="-122"/>
                  <a:sym typeface="Arial Narrow" pitchFamily="34" charset="0"/>
                </a:rPr>
                <a:t>terima</a:t>
              </a:r>
              <a:r>
                <a:rPr lang="en-US" altLang="zh-CN" dirty="0">
                  <a:solidFill>
                    <a:prstClr val="white"/>
                  </a:solidFill>
                  <a:latin typeface="Arial Narrow" pitchFamily="34" charset="0"/>
                  <a:ea typeface="宋体" pitchFamily="2" charset="-122"/>
                  <a:sym typeface="Arial Narrow" pitchFamily="34" charset="0"/>
                </a:rPr>
                <a:t> </a:t>
              </a:r>
              <a:r>
                <a:rPr lang="en-US" altLang="zh-CN" dirty="0" err="1">
                  <a:solidFill>
                    <a:prstClr val="white"/>
                  </a:solidFill>
                  <a:latin typeface="Arial Narrow" pitchFamily="34" charset="0"/>
                  <a:ea typeface="宋体" pitchFamily="2" charset="-122"/>
                  <a:sym typeface="Arial Narrow" pitchFamily="34" charset="0"/>
                </a:rPr>
                <a:t>kasih</a:t>
              </a:r>
              <a:endParaRPr lang="en-US" altLang="zh-CN" dirty="0">
                <a:solidFill>
                  <a:prstClr val="white"/>
                </a:solidFill>
                <a:latin typeface="Arial Narrow" pitchFamily="34" charset="0"/>
                <a:ea typeface="宋体" pitchFamily="2" charset="-122"/>
                <a:sym typeface="Arial Narrow" pitchFamily="34" charset="0"/>
              </a:endParaRPr>
            </a:p>
          </p:txBody>
        </p:sp>
        <p:sp>
          <p:nvSpPr>
            <p:cNvPr id="14" name="Rectangle 6"/>
            <p:cNvSpPr>
              <a:spLocks/>
            </p:cNvSpPr>
            <p:nvPr userDrawn="1"/>
          </p:nvSpPr>
          <p:spPr bwMode="auto">
            <a:xfrm>
              <a:off x="3491880" y="1313541"/>
              <a:ext cx="796935" cy="478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300">
                  <a:solidFill>
                    <a:prstClr val="white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rPr>
                <a:t>感謝</a:t>
              </a:r>
            </a:p>
          </p:txBody>
        </p:sp>
        <p:sp>
          <p:nvSpPr>
            <p:cNvPr id="15" name="Rectangle 7"/>
            <p:cNvSpPr>
              <a:spLocks/>
            </p:cNvSpPr>
            <p:nvPr userDrawn="1"/>
          </p:nvSpPr>
          <p:spPr bwMode="auto">
            <a:xfrm>
              <a:off x="5199183" y="2141145"/>
              <a:ext cx="1086729" cy="651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45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sym typeface="Microsoft YaHei Bold" charset="-122"/>
                </a:rPr>
                <a:t>谢谢</a:t>
              </a:r>
            </a:p>
          </p:txBody>
        </p:sp>
        <p:sp>
          <p:nvSpPr>
            <p:cNvPr id="16" name="Rectangle 8"/>
            <p:cNvSpPr>
              <a:spLocks/>
            </p:cNvSpPr>
            <p:nvPr userDrawn="1"/>
          </p:nvSpPr>
          <p:spPr bwMode="auto">
            <a:xfrm>
              <a:off x="5404367" y="1350527"/>
              <a:ext cx="905607" cy="217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>
                  <a:solidFill>
                    <a:prstClr val="white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rPr>
                <a:t>ありがとう</a:t>
              </a:r>
            </a:p>
          </p:txBody>
        </p:sp>
        <p:sp>
          <p:nvSpPr>
            <p:cNvPr id="17" name="Rectangle 9"/>
            <p:cNvSpPr>
              <a:spLocks/>
            </p:cNvSpPr>
            <p:nvPr userDrawn="1"/>
          </p:nvSpPr>
          <p:spPr bwMode="auto">
            <a:xfrm>
              <a:off x="3491887" y="1877147"/>
              <a:ext cx="837687" cy="304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100">
                  <a:solidFill>
                    <a:prstClr val="white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rPr>
                <a:t>ขอบคุณ</a:t>
              </a:r>
            </a:p>
          </p:txBody>
        </p:sp>
      </p:grpSp>
      <p:pic>
        <p:nvPicPr>
          <p:cNvPr id="19" name="Picture 15" descr="171009_interbrand_kingdee_to jonan-28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57115"/>
            <a:ext cx="1692800" cy="576000"/>
          </a:xfrm>
          <a:prstGeom prst="rect">
            <a:avLst/>
          </a:prstGeom>
        </p:spPr>
      </p:pic>
      <p:sp>
        <p:nvSpPr>
          <p:cNvPr id="22" name="Oval 18"/>
          <p:cNvSpPr/>
          <p:nvPr userDrawn="1"/>
        </p:nvSpPr>
        <p:spPr>
          <a:xfrm>
            <a:off x="4064077" y="1846214"/>
            <a:ext cx="447806" cy="447805"/>
          </a:xfrm>
          <a:prstGeom prst="ellipse">
            <a:avLst/>
          </a:prstGeom>
          <a:solidFill>
            <a:srgbClr val="24BE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2000">
              <a:solidFill>
                <a:prstClr val="white"/>
              </a:solidFill>
              <a:latin typeface="DengXian"/>
            </a:endParaRPr>
          </a:p>
        </p:txBody>
      </p:sp>
    </p:spTree>
    <p:extLst>
      <p:ext uri="{BB962C8B-B14F-4D97-AF65-F5344CB8AC3E}">
        <p14:creationId xmlns:p14="http://schemas.microsoft.com/office/powerpoint/2010/main" val="312287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深底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21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4215F"/>
              </a:solidFill>
            </a:endParaRPr>
          </a:p>
        </p:txBody>
      </p:sp>
      <p:sp>
        <p:nvSpPr>
          <p:cNvPr id="14" name="Text Box 5"/>
          <p:cNvSpPr txBox="1">
            <a:spLocks noChangeArrowheads="1"/>
          </p:cNvSpPr>
          <p:nvPr userDrawn="1"/>
        </p:nvSpPr>
        <p:spPr bwMode="auto">
          <a:xfrm>
            <a:off x="8701089" y="4802498"/>
            <a:ext cx="230187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fld id="{046AD7C7-DE3F-5E43-A3A8-CA80750AE375}" type="slidenum">
              <a:rPr kumimoji="0" lang="en-US" altLang="zh-CN" sz="1000" smtClean="0">
                <a:solidFill>
                  <a:schemeClr val="bg1"/>
                </a:solidFill>
                <a:latin typeface="Verdana" charset="0"/>
                <a:cs typeface="MS PGothic" charset="0"/>
              </a:rPr>
              <a:pPr algn="r">
                <a:spcBef>
                  <a:spcPct val="50000"/>
                </a:spcBef>
                <a:defRPr/>
              </a:pPr>
              <a:t>‹#›</a:t>
            </a:fld>
            <a:endParaRPr kumimoji="0" lang="en-US" altLang="zh-CN" sz="1000" dirty="0">
              <a:solidFill>
                <a:schemeClr val="bg1"/>
              </a:solidFill>
              <a:latin typeface="Verdana" charset="0"/>
              <a:cs typeface="MS PGothic" charset="0"/>
            </a:endParaRPr>
          </a:p>
        </p:txBody>
      </p:sp>
      <p:sp>
        <p:nvSpPr>
          <p:cNvPr id="8" name="Title 14"/>
          <p:cNvSpPr>
            <a:spLocks noGrp="1"/>
          </p:cNvSpPr>
          <p:nvPr>
            <p:ph type="title" hasCustomPrompt="1"/>
          </p:nvPr>
        </p:nvSpPr>
        <p:spPr>
          <a:xfrm>
            <a:off x="445404" y="205979"/>
            <a:ext cx="8240400" cy="866465"/>
          </a:xfr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2400" b="1" i="0" baseline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47523" y="1411112"/>
            <a:ext cx="8239278" cy="3189464"/>
          </a:xfrm>
        </p:spPr>
        <p:txBody>
          <a:bodyPr/>
          <a:lstStyle>
            <a:lvl1pPr>
              <a:defRPr sz="2400" b="1" i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1800" b="1" i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1"/>
            <a:endParaRPr lang="en-US" altLang="zh-CN" dirty="0"/>
          </a:p>
        </p:txBody>
      </p:sp>
      <p:pic>
        <p:nvPicPr>
          <p:cNvPr id="7" name="Picture 15" descr="171009_interbrand_kingdee_to jonan-28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98" y="4659053"/>
            <a:ext cx="1189302" cy="40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520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774" y="293446"/>
            <a:ext cx="5764226" cy="4082205"/>
          </a:xfrm>
          <a:prstGeom prst="rect">
            <a:avLst/>
          </a:prstGeom>
        </p:spPr>
      </p:pic>
      <p:pic>
        <p:nvPicPr>
          <p:cNvPr id="21" name="Picture 20" descr="171009_interbrand_kingdee_to jonan-29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0" y="-13088"/>
            <a:ext cx="9180000" cy="5169677"/>
          </a:xfrm>
          <a:prstGeom prst="rect">
            <a:avLst/>
          </a:prstGeom>
        </p:spPr>
      </p:pic>
      <p:sp>
        <p:nvSpPr>
          <p:cNvPr id="10" name="Title 14"/>
          <p:cNvSpPr>
            <a:spLocks noGrp="1"/>
          </p:cNvSpPr>
          <p:nvPr>
            <p:ph type="title" hasCustomPrompt="1"/>
          </p:nvPr>
        </p:nvSpPr>
        <p:spPr>
          <a:xfrm>
            <a:off x="757962" y="538622"/>
            <a:ext cx="3853012" cy="19085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3600" b="1" i="0" baseline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标题可多行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图片可在母版替换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>HEADER </a:t>
            </a:r>
            <a:r>
              <a:rPr lang="en-US" altLang="zh-CN" dirty="0"/>
              <a:t>36</a:t>
            </a:r>
            <a:r>
              <a:rPr lang="en-US" dirty="0"/>
              <a:t>PT </a:t>
            </a:r>
            <a:br>
              <a:rPr lang="en-US" dirty="0"/>
            </a:b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7962" y="2463135"/>
            <a:ext cx="3566583" cy="66335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="0" i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/>
              <a:t>姓名</a:t>
            </a:r>
            <a:endParaRPr lang="en-US" altLang="zh-CN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/>
              <a:t>演示日期</a:t>
            </a:r>
            <a:endParaRPr lang="en-US" altLang="zh-CN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748376" y="-487160"/>
            <a:ext cx="1354668" cy="589302"/>
            <a:chOff x="9891888" y="701477"/>
            <a:chExt cx="1989130" cy="688613"/>
          </a:xfrm>
        </p:grpSpPr>
        <p:sp>
          <p:nvSpPr>
            <p:cNvPr id="14" name="Rounded Rectangular Callout 13"/>
            <p:cNvSpPr/>
            <p:nvPr userDrawn="1"/>
          </p:nvSpPr>
          <p:spPr>
            <a:xfrm>
              <a:off x="9891888" y="701477"/>
              <a:ext cx="1989130" cy="688613"/>
            </a:xfrm>
            <a:prstGeom prst="wedgeRoundRectCallout">
              <a:avLst>
                <a:gd name="adj1" fmla="val -46720"/>
                <a:gd name="adj2" fmla="val 97979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sz="11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62442" y="757396"/>
              <a:ext cx="1852890" cy="539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837A80"/>
                  </a:solidFill>
                  <a:latin typeface="Calibri"/>
                  <a:ea typeface="宋体"/>
                </a:rPr>
                <a:t>图片在母版替换</a:t>
              </a:r>
              <a:endParaRPr kumimoji="1" lang="en-US" altLang="zh-CN" sz="1200" dirty="0">
                <a:solidFill>
                  <a:srgbClr val="837A80"/>
                </a:solidFill>
                <a:latin typeface="Calibri"/>
                <a:ea typeface="宋体"/>
              </a:endParaRPr>
            </a:p>
            <a:p>
              <a:r>
                <a:rPr kumimoji="1" lang="zh-CN" altLang="en-US" sz="1200" dirty="0">
                  <a:solidFill>
                    <a:srgbClr val="837A80"/>
                  </a:solidFill>
                  <a:latin typeface="Calibri"/>
                  <a:ea typeface="宋体"/>
                </a:rPr>
                <a:t>置于最底层</a:t>
              </a:r>
              <a:endParaRPr kumimoji="1" lang="en-US" sz="1200" dirty="0">
                <a:solidFill>
                  <a:srgbClr val="837A80"/>
                </a:solidFill>
                <a:latin typeface="Calibri"/>
                <a:ea typeface="宋体" pitchFamily="2" charset="-122"/>
              </a:endParaRPr>
            </a:p>
          </p:txBody>
        </p:sp>
      </p:grpSp>
      <p:pic>
        <p:nvPicPr>
          <p:cNvPr id="16" name="Picture 15" descr="171009_interbrand_kingdee_to jonan-28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57115"/>
            <a:ext cx="1692800" cy="576000"/>
          </a:xfrm>
          <a:prstGeom prst="rect">
            <a:avLst/>
          </a:prstGeom>
        </p:spPr>
      </p:pic>
      <p:sp>
        <p:nvSpPr>
          <p:cNvPr id="9" name="Oval 8"/>
          <p:cNvSpPr/>
          <p:nvPr userDrawn="1"/>
        </p:nvSpPr>
        <p:spPr>
          <a:xfrm>
            <a:off x="7262991" y="2187849"/>
            <a:ext cx="1247074" cy="1247074"/>
          </a:xfrm>
          <a:prstGeom prst="ellipse">
            <a:avLst/>
          </a:prstGeom>
          <a:solidFill>
            <a:srgbClr val="24BEBC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4064077" y="1846214"/>
            <a:ext cx="447806" cy="447805"/>
          </a:xfrm>
          <a:prstGeom prst="ellipse">
            <a:avLst/>
          </a:prstGeom>
          <a:solidFill>
            <a:srgbClr val="24BE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1690874" y="435201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dirty="0">
              <a:solidFill>
                <a:prstClr val="black"/>
              </a:solidFill>
              <a:latin typeface="Calibri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310864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VCG41496378248-2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39" b="50637"/>
          <a:stretch/>
        </p:blipFill>
        <p:spPr>
          <a:xfrm flipH="1">
            <a:off x="3682608" y="-1127663"/>
            <a:ext cx="5479392" cy="5479676"/>
          </a:xfrm>
          <a:prstGeom prst="rect">
            <a:avLst/>
          </a:prstGeom>
        </p:spPr>
      </p:pic>
      <p:pic>
        <p:nvPicPr>
          <p:cNvPr id="21" name="Picture 20" descr="171009_interbrand_kingdee_to jonan-29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0" y="-13088"/>
            <a:ext cx="9180000" cy="5169677"/>
          </a:xfrm>
          <a:prstGeom prst="rect">
            <a:avLst/>
          </a:prstGeom>
        </p:spPr>
      </p:pic>
      <p:sp>
        <p:nvSpPr>
          <p:cNvPr id="10" name="Title 14"/>
          <p:cNvSpPr>
            <a:spLocks noGrp="1"/>
          </p:cNvSpPr>
          <p:nvPr>
            <p:ph type="title" hasCustomPrompt="1"/>
          </p:nvPr>
        </p:nvSpPr>
        <p:spPr>
          <a:xfrm>
            <a:off x="757962" y="538622"/>
            <a:ext cx="3853012" cy="19085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3600" b="1" i="0" baseline="0">
                <a:solidFill>
                  <a:schemeClr val="bg1"/>
                </a:solidFill>
                <a:latin typeface="Arial"/>
                <a:ea typeface="Heiti SC Medium"/>
                <a:cs typeface="Arial"/>
              </a:defRPr>
            </a:lvl1pPr>
          </a:lstStyle>
          <a:p>
            <a:r>
              <a:rPr lang="zh-CN" altLang="en-US" dirty="0"/>
              <a:t>标题可多行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图片可在母版替换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>HEADER </a:t>
            </a:r>
            <a:r>
              <a:rPr lang="en-US" altLang="zh-CN" dirty="0"/>
              <a:t>36</a:t>
            </a:r>
            <a:r>
              <a:rPr lang="en-US" dirty="0"/>
              <a:t>PT </a:t>
            </a:r>
            <a:br>
              <a:rPr lang="en-US" dirty="0"/>
            </a:b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7962" y="2463135"/>
            <a:ext cx="3566583" cy="66335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/>
              <a:t>姓名</a:t>
            </a:r>
            <a:r>
              <a:rPr lang="zh-CN" altLang="zh-CN" dirty="0"/>
              <a:t>&amp;</a:t>
            </a:r>
            <a:r>
              <a:rPr lang="zh-CN" altLang="en-US" dirty="0"/>
              <a:t>演示日期</a:t>
            </a:r>
            <a:endParaRPr lang="en-US" altLang="zh-CN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748376" y="-487160"/>
            <a:ext cx="1354668" cy="589302"/>
            <a:chOff x="9891888" y="701477"/>
            <a:chExt cx="1989130" cy="688613"/>
          </a:xfrm>
        </p:grpSpPr>
        <p:sp>
          <p:nvSpPr>
            <p:cNvPr id="14" name="Rounded Rectangular Callout 13"/>
            <p:cNvSpPr/>
            <p:nvPr userDrawn="1"/>
          </p:nvSpPr>
          <p:spPr>
            <a:xfrm>
              <a:off x="9891888" y="701477"/>
              <a:ext cx="1989130" cy="688613"/>
            </a:xfrm>
            <a:prstGeom prst="wedgeRoundRectCallout">
              <a:avLst>
                <a:gd name="adj1" fmla="val -46720"/>
                <a:gd name="adj2" fmla="val 97979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100">
                <a:solidFill>
                  <a:prstClr val="white"/>
                </a:solidFill>
                <a:latin typeface="DengXian"/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62442" y="757396"/>
              <a:ext cx="1852890" cy="539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200" dirty="0">
                  <a:solidFill>
                    <a:srgbClr val="837A80"/>
                  </a:solidFill>
                  <a:latin typeface="宋体" pitchFamily="2" charset="-122"/>
                  <a:ea typeface="宋体" pitchFamily="2" charset="-122"/>
                </a:rPr>
                <a:t>图片在母版替换</a:t>
              </a:r>
              <a:endParaRPr kumimoji="1" lang="en-US" altLang="zh-CN" sz="1200" dirty="0">
                <a:solidFill>
                  <a:srgbClr val="837A80"/>
                </a:solidFill>
                <a:latin typeface="宋体" pitchFamily="2" charset="-122"/>
                <a:ea typeface="宋体" pitchFamily="2" charset="-122"/>
              </a:endParaRP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200" dirty="0">
                  <a:solidFill>
                    <a:srgbClr val="837A80"/>
                  </a:solidFill>
                  <a:latin typeface="宋体" pitchFamily="2" charset="-122"/>
                  <a:ea typeface="宋体" pitchFamily="2" charset="-122"/>
                </a:rPr>
                <a:t>置于最底层</a:t>
              </a:r>
              <a:endParaRPr kumimoji="1" lang="en-US" sz="1200" dirty="0">
                <a:solidFill>
                  <a:srgbClr val="837A80"/>
                </a:solidFill>
                <a:latin typeface="宋体" pitchFamily="2" charset="-122"/>
                <a:ea typeface="宋体" pitchFamily="2" charset="-122"/>
              </a:endParaRPr>
            </a:p>
          </p:txBody>
        </p:sp>
      </p:grpSp>
      <p:pic>
        <p:nvPicPr>
          <p:cNvPr id="16" name="Picture 15" descr="171009_interbrand_kingdee_to jonan-28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57115"/>
            <a:ext cx="1692800" cy="576000"/>
          </a:xfrm>
          <a:prstGeom prst="rect">
            <a:avLst/>
          </a:prstGeom>
        </p:spPr>
      </p:pic>
      <p:sp>
        <p:nvSpPr>
          <p:cNvPr id="9" name="Oval 8"/>
          <p:cNvSpPr/>
          <p:nvPr userDrawn="1"/>
        </p:nvSpPr>
        <p:spPr>
          <a:xfrm>
            <a:off x="7262991" y="2187849"/>
            <a:ext cx="1247074" cy="1247074"/>
          </a:xfrm>
          <a:prstGeom prst="ellipse">
            <a:avLst/>
          </a:prstGeom>
          <a:solidFill>
            <a:srgbClr val="24BEBC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2000">
              <a:solidFill>
                <a:prstClr val="white"/>
              </a:solidFill>
              <a:latin typeface="DengXian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4064077" y="1846214"/>
            <a:ext cx="447806" cy="447805"/>
          </a:xfrm>
          <a:prstGeom prst="ellipse">
            <a:avLst/>
          </a:prstGeom>
          <a:solidFill>
            <a:srgbClr val="24BE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2000">
              <a:solidFill>
                <a:prstClr val="white"/>
              </a:solidFill>
              <a:latin typeface="DengXian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1690874" y="435201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2000" dirty="0">
              <a:solidFill>
                <a:prstClr val="black"/>
              </a:solidFill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53594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EAE76-448A-094F-B125-A6955B950EE0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DengXian"/>
                <a:ea typeface="DengXian"/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DengXian"/>
              <a:ea typeface="DengXian"/>
            </a:endParaRPr>
          </a:p>
        </p:txBody>
      </p:sp>
      <p:pic>
        <p:nvPicPr>
          <p:cNvPr id="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06" y="4643496"/>
            <a:ext cx="1078593" cy="37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243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EAE76-448A-094F-B125-A6955B950EE0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DengXian"/>
                <a:ea typeface="DengXian"/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DengXian"/>
              <a:ea typeface="DengXian"/>
            </a:endParaRPr>
          </a:p>
        </p:txBody>
      </p:sp>
      <p:pic>
        <p:nvPicPr>
          <p:cNvPr id="7" name="Picture 15" descr="171009_interbrand_kingdee_to jonan-28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31" y="4640568"/>
            <a:ext cx="1137088" cy="38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437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感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0" descr="VCG41496378248-2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39" b="50637"/>
          <a:stretch/>
        </p:blipFill>
        <p:spPr>
          <a:xfrm flipH="1">
            <a:off x="3682608" y="-1127663"/>
            <a:ext cx="5479392" cy="5479676"/>
          </a:xfrm>
          <a:prstGeom prst="rect">
            <a:avLst/>
          </a:prstGeom>
        </p:spPr>
      </p:pic>
      <p:sp>
        <p:nvSpPr>
          <p:cNvPr id="21" name="Oval 8"/>
          <p:cNvSpPr/>
          <p:nvPr userDrawn="1"/>
        </p:nvSpPr>
        <p:spPr>
          <a:xfrm>
            <a:off x="7262991" y="2187849"/>
            <a:ext cx="1247074" cy="1247074"/>
          </a:xfrm>
          <a:prstGeom prst="ellipse">
            <a:avLst/>
          </a:prstGeom>
          <a:solidFill>
            <a:srgbClr val="24BEBC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2000">
              <a:solidFill>
                <a:prstClr val="white"/>
              </a:solidFill>
              <a:latin typeface="DengXian"/>
            </a:endParaRPr>
          </a:p>
        </p:txBody>
      </p:sp>
      <p:pic>
        <p:nvPicPr>
          <p:cNvPr id="23" name="Picture 20" descr="171009_interbrand_kingdee_to jonan-29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0" y="-13088"/>
            <a:ext cx="9180000" cy="5169677"/>
          </a:xfrm>
          <a:prstGeom prst="rect">
            <a:avLst/>
          </a:prstGeom>
        </p:spPr>
      </p:pic>
      <p:grpSp>
        <p:nvGrpSpPr>
          <p:cNvPr id="7" name="组合 12"/>
          <p:cNvGrpSpPr>
            <a:grpSpLocks/>
          </p:cNvGrpSpPr>
          <p:nvPr userDrawn="1"/>
        </p:nvGrpSpPr>
        <p:grpSpPr bwMode="auto">
          <a:xfrm>
            <a:off x="901472" y="1805277"/>
            <a:ext cx="2992962" cy="1571513"/>
            <a:chOff x="3491880" y="1313541"/>
            <a:chExt cx="2818094" cy="1479599"/>
          </a:xfrm>
        </p:grpSpPr>
        <p:sp>
          <p:nvSpPr>
            <p:cNvPr id="10" name="Rectangle 4"/>
            <p:cNvSpPr>
              <a:spLocks/>
            </p:cNvSpPr>
            <p:nvPr userDrawn="1"/>
          </p:nvSpPr>
          <p:spPr bwMode="auto">
            <a:xfrm>
              <a:off x="4521566" y="1479881"/>
              <a:ext cx="1599906" cy="651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500">
                  <a:solidFill>
                    <a:prstClr val="white"/>
                  </a:solidFill>
                  <a:latin typeface="Goudy Old Style" pitchFamily="18" charset="0"/>
                  <a:ea typeface="宋体" pitchFamily="2" charset="-122"/>
                  <a:sym typeface="Helvetica Neue UltraLight" pitchFamily="2" charset="0"/>
                </a:rPr>
                <a:t>Thanks</a:t>
              </a:r>
            </a:p>
          </p:txBody>
        </p:sp>
        <p:sp>
          <p:nvSpPr>
            <p:cNvPr id="11" name="Rectangle 5"/>
            <p:cNvSpPr>
              <a:spLocks/>
            </p:cNvSpPr>
            <p:nvPr userDrawn="1"/>
          </p:nvSpPr>
          <p:spPr bwMode="auto">
            <a:xfrm>
              <a:off x="4050688" y="2198247"/>
              <a:ext cx="961453" cy="260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 err="1">
                  <a:solidFill>
                    <a:prstClr val="white"/>
                  </a:solidFill>
                  <a:latin typeface="Arial Narrow" pitchFamily="34" charset="0"/>
                  <a:ea typeface="宋体" pitchFamily="2" charset="-122"/>
                  <a:sym typeface="Arial Narrow" pitchFamily="34" charset="0"/>
                </a:rPr>
                <a:t>terima</a:t>
              </a:r>
              <a:r>
                <a:rPr lang="en-US" altLang="zh-CN" dirty="0">
                  <a:solidFill>
                    <a:prstClr val="white"/>
                  </a:solidFill>
                  <a:latin typeface="Arial Narrow" pitchFamily="34" charset="0"/>
                  <a:ea typeface="宋体" pitchFamily="2" charset="-122"/>
                  <a:sym typeface="Arial Narrow" pitchFamily="34" charset="0"/>
                </a:rPr>
                <a:t> </a:t>
              </a:r>
              <a:r>
                <a:rPr lang="en-US" altLang="zh-CN" dirty="0" err="1">
                  <a:solidFill>
                    <a:prstClr val="white"/>
                  </a:solidFill>
                  <a:latin typeface="Arial Narrow" pitchFamily="34" charset="0"/>
                  <a:ea typeface="宋体" pitchFamily="2" charset="-122"/>
                  <a:sym typeface="Arial Narrow" pitchFamily="34" charset="0"/>
                </a:rPr>
                <a:t>kasih</a:t>
              </a:r>
              <a:endParaRPr lang="en-US" altLang="zh-CN" dirty="0">
                <a:solidFill>
                  <a:prstClr val="white"/>
                </a:solidFill>
                <a:latin typeface="Arial Narrow" pitchFamily="34" charset="0"/>
                <a:ea typeface="宋体" pitchFamily="2" charset="-122"/>
                <a:sym typeface="Arial Narrow" pitchFamily="34" charset="0"/>
              </a:endParaRPr>
            </a:p>
          </p:txBody>
        </p:sp>
        <p:sp>
          <p:nvSpPr>
            <p:cNvPr id="14" name="Rectangle 6"/>
            <p:cNvSpPr>
              <a:spLocks/>
            </p:cNvSpPr>
            <p:nvPr userDrawn="1"/>
          </p:nvSpPr>
          <p:spPr bwMode="auto">
            <a:xfrm>
              <a:off x="3491880" y="1313541"/>
              <a:ext cx="796935" cy="478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300">
                  <a:solidFill>
                    <a:prstClr val="white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rPr>
                <a:t>感謝</a:t>
              </a:r>
            </a:p>
          </p:txBody>
        </p:sp>
        <p:sp>
          <p:nvSpPr>
            <p:cNvPr id="15" name="Rectangle 7"/>
            <p:cNvSpPr>
              <a:spLocks/>
            </p:cNvSpPr>
            <p:nvPr userDrawn="1"/>
          </p:nvSpPr>
          <p:spPr bwMode="auto">
            <a:xfrm>
              <a:off x="5199183" y="2141145"/>
              <a:ext cx="1086729" cy="651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45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sym typeface="Microsoft YaHei Bold" charset="-122"/>
                </a:rPr>
                <a:t>谢谢</a:t>
              </a:r>
            </a:p>
          </p:txBody>
        </p:sp>
        <p:sp>
          <p:nvSpPr>
            <p:cNvPr id="16" name="Rectangle 8"/>
            <p:cNvSpPr>
              <a:spLocks/>
            </p:cNvSpPr>
            <p:nvPr userDrawn="1"/>
          </p:nvSpPr>
          <p:spPr bwMode="auto">
            <a:xfrm>
              <a:off x="5404367" y="1350527"/>
              <a:ext cx="905607" cy="217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>
                  <a:solidFill>
                    <a:prstClr val="white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rPr>
                <a:t>ありがとう</a:t>
              </a:r>
            </a:p>
          </p:txBody>
        </p:sp>
        <p:sp>
          <p:nvSpPr>
            <p:cNvPr id="17" name="Rectangle 9"/>
            <p:cNvSpPr>
              <a:spLocks/>
            </p:cNvSpPr>
            <p:nvPr userDrawn="1"/>
          </p:nvSpPr>
          <p:spPr bwMode="auto">
            <a:xfrm>
              <a:off x="3491887" y="1877147"/>
              <a:ext cx="837687" cy="304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100">
                  <a:solidFill>
                    <a:prstClr val="white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rPr>
                <a:t>ขอบคุณ</a:t>
              </a:r>
            </a:p>
          </p:txBody>
        </p:sp>
      </p:grpSp>
      <p:pic>
        <p:nvPicPr>
          <p:cNvPr id="19" name="Picture 15" descr="171009_interbrand_kingdee_to jonan-28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57115"/>
            <a:ext cx="1692800" cy="576000"/>
          </a:xfrm>
          <a:prstGeom prst="rect">
            <a:avLst/>
          </a:prstGeom>
        </p:spPr>
      </p:pic>
      <p:sp>
        <p:nvSpPr>
          <p:cNvPr id="22" name="Oval 18"/>
          <p:cNvSpPr/>
          <p:nvPr userDrawn="1"/>
        </p:nvSpPr>
        <p:spPr>
          <a:xfrm>
            <a:off x="4064077" y="1846214"/>
            <a:ext cx="447806" cy="447805"/>
          </a:xfrm>
          <a:prstGeom prst="ellipse">
            <a:avLst/>
          </a:prstGeom>
          <a:solidFill>
            <a:srgbClr val="24BE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2000">
              <a:solidFill>
                <a:prstClr val="white"/>
              </a:solidFill>
              <a:latin typeface="DengXian"/>
            </a:endParaRPr>
          </a:p>
        </p:txBody>
      </p:sp>
    </p:spTree>
    <p:extLst>
      <p:ext uri="{BB962C8B-B14F-4D97-AF65-F5344CB8AC3E}">
        <p14:creationId xmlns:p14="http://schemas.microsoft.com/office/powerpoint/2010/main" val="14693511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774" y="293446"/>
            <a:ext cx="5764226" cy="4082205"/>
          </a:xfrm>
          <a:prstGeom prst="rect">
            <a:avLst/>
          </a:prstGeom>
        </p:spPr>
      </p:pic>
      <p:pic>
        <p:nvPicPr>
          <p:cNvPr id="21" name="Picture 20" descr="171009_interbrand_kingdee_to jonan-29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0" y="-13088"/>
            <a:ext cx="9180000" cy="5169677"/>
          </a:xfrm>
          <a:prstGeom prst="rect">
            <a:avLst/>
          </a:prstGeom>
        </p:spPr>
      </p:pic>
      <p:sp>
        <p:nvSpPr>
          <p:cNvPr id="10" name="Title 14"/>
          <p:cNvSpPr>
            <a:spLocks noGrp="1"/>
          </p:cNvSpPr>
          <p:nvPr>
            <p:ph type="title" hasCustomPrompt="1"/>
          </p:nvPr>
        </p:nvSpPr>
        <p:spPr>
          <a:xfrm>
            <a:off x="757962" y="538622"/>
            <a:ext cx="3853012" cy="19085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3600" b="1" i="0" baseline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标题可多行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图片可在母版替换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>HEADER </a:t>
            </a:r>
            <a:r>
              <a:rPr lang="en-US" altLang="zh-CN" dirty="0"/>
              <a:t>36</a:t>
            </a:r>
            <a:r>
              <a:rPr lang="en-US" dirty="0"/>
              <a:t>PT </a:t>
            </a:r>
            <a:br>
              <a:rPr lang="en-US" dirty="0"/>
            </a:b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7962" y="2463135"/>
            <a:ext cx="3566583" cy="66335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="0" i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/>
              <a:t>姓名</a:t>
            </a:r>
            <a:endParaRPr lang="en-US" altLang="zh-CN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/>
              <a:t>演示日期</a:t>
            </a:r>
            <a:endParaRPr lang="en-US" altLang="zh-CN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748376" y="-487160"/>
            <a:ext cx="1354668" cy="589302"/>
            <a:chOff x="9891888" y="701477"/>
            <a:chExt cx="1989130" cy="688613"/>
          </a:xfrm>
        </p:grpSpPr>
        <p:sp>
          <p:nvSpPr>
            <p:cNvPr id="14" name="Rounded Rectangular Callout 13"/>
            <p:cNvSpPr/>
            <p:nvPr userDrawn="1"/>
          </p:nvSpPr>
          <p:spPr>
            <a:xfrm>
              <a:off x="9891888" y="701477"/>
              <a:ext cx="1989130" cy="688613"/>
            </a:xfrm>
            <a:prstGeom prst="wedgeRoundRectCallout">
              <a:avLst>
                <a:gd name="adj1" fmla="val -46720"/>
                <a:gd name="adj2" fmla="val 97979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sz="11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62442" y="757396"/>
              <a:ext cx="1852890" cy="539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837A80"/>
                  </a:solidFill>
                  <a:latin typeface="Calibri"/>
                  <a:ea typeface="宋体"/>
                </a:rPr>
                <a:t>图片在母版替换</a:t>
              </a:r>
              <a:endParaRPr kumimoji="1" lang="en-US" altLang="zh-CN" sz="1200" dirty="0">
                <a:solidFill>
                  <a:srgbClr val="837A80"/>
                </a:solidFill>
                <a:latin typeface="Calibri"/>
                <a:ea typeface="宋体"/>
              </a:endParaRPr>
            </a:p>
            <a:p>
              <a:r>
                <a:rPr kumimoji="1" lang="zh-CN" altLang="en-US" sz="1200" dirty="0">
                  <a:solidFill>
                    <a:srgbClr val="837A80"/>
                  </a:solidFill>
                  <a:latin typeface="Calibri"/>
                  <a:ea typeface="宋体"/>
                </a:rPr>
                <a:t>置于最底层</a:t>
              </a:r>
              <a:endParaRPr kumimoji="1" lang="en-US" sz="1200" dirty="0">
                <a:solidFill>
                  <a:srgbClr val="837A80"/>
                </a:solidFill>
                <a:latin typeface="Calibri"/>
                <a:ea typeface="宋体" pitchFamily="2" charset="-122"/>
              </a:endParaRPr>
            </a:p>
          </p:txBody>
        </p:sp>
      </p:grpSp>
      <p:pic>
        <p:nvPicPr>
          <p:cNvPr id="16" name="Picture 15" descr="171009_interbrand_kingdee_to jonan-28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57115"/>
            <a:ext cx="1692800" cy="576000"/>
          </a:xfrm>
          <a:prstGeom prst="rect">
            <a:avLst/>
          </a:prstGeom>
        </p:spPr>
      </p:pic>
      <p:sp>
        <p:nvSpPr>
          <p:cNvPr id="9" name="Oval 8"/>
          <p:cNvSpPr/>
          <p:nvPr userDrawn="1"/>
        </p:nvSpPr>
        <p:spPr>
          <a:xfrm>
            <a:off x="7262991" y="2187849"/>
            <a:ext cx="1247074" cy="1247074"/>
          </a:xfrm>
          <a:prstGeom prst="ellipse">
            <a:avLst/>
          </a:prstGeom>
          <a:solidFill>
            <a:srgbClr val="24BEBC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4064077" y="1846214"/>
            <a:ext cx="447806" cy="447805"/>
          </a:xfrm>
          <a:prstGeom prst="ellipse">
            <a:avLst/>
          </a:prstGeom>
          <a:solidFill>
            <a:srgbClr val="24BE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1690874" y="435201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dirty="0">
              <a:solidFill>
                <a:prstClr val="black"/>
              </a:solidFill>
              <a:latin typeface="Calibri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298426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VCG41496378248-2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39" b="50637"/>
          <a:stretch/>
        </p:blipFill>
        <p:spPr>
          <a:xfrm flipH="1">
            <a:off x="3682608" y="-1127663"/>
            <a:ext cx="5479392" cy="5479676"/>
          </a:xfrm>
          <a:prstGeom prst="rect">
            <a:avLst/>
          </a:prstGeom>
        </p:spPr>
      </p:pic>
      <p:pic>
        <p:nvPicPr>
          <p:cNvPr id="21" name="Picture 20" descr="171009_interbrand_kingdee_to jonan-29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0" y="-13086"/>
            <a:ext cx="9180000" cy="5169677"/>
          </a:xfrm>
          <a:prstGeom prst="rect">
            <a:avLst/>
          </a:prstGeom>
        </p:spPr>
      </p:pic>
      <p:sp>
        <p:nvSpPr>
          <p:cNvPr id="10" name="Title 14"/>
          <p:cNvSpPr>
            <a:spLocks noGrp="1"/>
          </p:cNvSpPr>
          <p:nvPr>
            <p:ph type="title" hasCustomPrompt="1"/>
          </p:nvPr>
        </p:nvSpPr>
        <p:spPr>
          <a:xfrm>
            <a:off x="757962" y="538622"/>
            <a:ext cx="3853012" cy="1908518"/>
          </a:xfrm>
          <a:prstGeom prst="rect">
            <a:avLst/>
          </a:prstGeom>
        </p:spPr>
        <p:txBody>
          <a:bodyPr lIns="91358" tIns="45679" rIns="91358" bIns="45679" anchor="t">
            <a:noAutofit/>
          </a:bodyPr>
          <a:lstStyle>
            <a:lvl1pPr algn="l">
              <a:lnSpc>
                <a:spcPct val="90000"/>
              </a:lnSpc>
              <a:defRPr sz="3600" b="1" i="0" baseline="0">
                <a:solidFill>
                  <a:schemeClr val="bg1"/>
                </a:solidFill>
                <a:latin typeface="Arial"/>
                <a:ea typeface="Heiti SC Medium"/>
                <a:cs typeface="Arial"/>
              </a:defRPr>
            </a:lvl1pPr>
          </a:lstStyle>
          <a:p>
            <a:r>
              <a:rPr lang="zh-CN" altLang="en-US" dirty="0"/>
              <a:t>标题可多行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图片可在母版替换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>HEADER </a:t>
            </a:r>
            <a:r>
              <a:rPr lang="en-US" altLang="zh-CN" dirty="0"/>
              <a:t>36</a:t>
            </a:r>
            <a:r>
              <a:rPr lang="en-US" dirty="0"/>
              <a:t>PT </a:t>
            </a:r>
            <a:br>
              <a:rPr lang="en-US" dirty="0"/>
            </a:b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7964" y="2463135"/>
            <a:ext cx="3566583" cy="663354"/>
          </a:xfrm>
          <a:prstGeom prst="rect">
            <a:avLst/>
          </a:prstGeom>
        </p:spPr>
        <p:txBody>
          <a:bodyPr lIns="91358" tIns="45679" rIns="91358" bIns="45679">
            <a:normAutofit/>
          </a:bodyPr>
          <a:lstStyle>
            <a:lvl1pPr marL="0" marR="0" indent="0" algn="l" defTabSz="456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456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/>
              <a:t>姓名</a:t>
            </a:r>
            <a:r>
              <a:rPr lang="zh-CN" altLang="zh-CN" dirty="0"/>
              <a:t>&amp;</a:t>
            </a:r>
            <a:r>
              <a:rPr lang="zh-CN" altLang="en-US" dirty="0"/>
              <a:t>演示日期</a:t>
            </a:r>
            <a:endParaRPr lang="en-US" altLang="zh-CN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748376" y="-487160"/>
            <a:ext cx="1354668" cy="589302"/>
            <a:chOff x="9891888" y="701477"/>
            <a:chExt cx="1989130" cy="688613"/>
          </a:xfrm>
        </p:grpSpPr>
        <p:sp>
          <p:nvSpPr>
            <p:cNvPr id="14" name="Rounded Rectangular Callout 13"/>
            <p:cNvSpPr/>
            <p:nvPr userDrawn="1"/>
          </p:nvSpPr>
          <p:spPr>
            <a:xfrm>
              <a:off x="9891888" y="701477"/>
              <a:ext cx="1989130" cy="688613"/>
            </a:xfrm>
            <a:prstGeom prst="wedgeRoundRectCallout">
              <a:avLst>
                <a:gd name="adj1" fmla="val -46720"/>
                <a:gd name="adj2" fmla="val 97979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478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100">
                <a:solidFill>
                  <a:prstClr val="white"/>
                </a:solidFill>
                <a:latin typeface="DengXian"/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62442" y="757396"/>
              <a:ext cx="1852890" cy="539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3478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200" dirty="0">
                  <a:solidFill>
                    <a:srgbClr val="837A80"/>
                  </a:solidFill>
                  <a:latin typeface="宋体" pitchFamily="2" charset="-122"/>
                  <a:ea typeface="宋体" pitchFamily="2" charset="-122"/>
                </a:rPr>
                <a:t>图片在母版替换</a:t>
              </a:r>
              <a:endParaRPr kumimoji="1" lang="en-US" altLang="zh-CN" sz="1200" dirty="0">
                <a:solidFill>
                  <a:srgbClr val="837A80"/>
                </a:solidFill>
                <a:latin typeface="宋体" pitchFamily="2" charset="-122"/>
                <a:ea typeface="宋体" pitchFamily="2" charset="-122"/>
              </a:endParaRPr>
            </a:p>
            <a:p>
              <a:pPr defTabSz="913478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200" dirty="0">
                  <a:solidFill>
                    <a:srgbClr val="837A80"/>
                  </a:solidFill>
                  <a:latin typeface="宋体" pitchFamily="2" charset="-122"/>
                  <a:ea typeface="宋体" pitchFamily="2" charset="-122"/>
                </a:rPr>
                <a:t>置于最底层</a:t>
              </a:r>
              <a:endParaRPr kumimoji="1" lang="en-US" sz="1200" dirty="0">
                <a:solidFill>
                  <a:srgbClr val="837A80"/>
                </a:solidFill>
                <a:latin typeface="宋体" pitchFamily="2" charset="-122"/>
                <a:ea typeface="宋体" pitchFamily="2" charset="-122"/>
              </a:endParaRPr>
            </a:p>
          </p:txBody>
        </p:sp>
      </p:grpSp>
      <p:pic>
        <p:nvPicPr>
          <p:cNvPr id="16" name="Picture 15" descr="171009_interbrand_kingdee_to jonan-28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4257115"/>
            <a:ext cx="1692800" cy="576000"/>
          </a:xfrm>
          <a:prstGeom prst="rect">
            <a:avLst/>
          </a:prstGeom>
        </p:spPr>
      </p:pic>
      <p:sp>
        <p:nvSpPr>
          <p:cNvPr id="9" name="Oval 8"/>
          <p:cNvSpPr/>
          <p:nvPr userDrawn="1"/>
        </p:nvSpPr>
        <p:spPr>
          <a:xfrm>
            <a:off x="7262991" y="2187849"/>
            <a:ext cx="1247074" cy="1247074"/>
          </a:xfrm>
          <a:prstGeom prst="ellipse">
            <a:avLst/>
          </a:prstGeom>
          <a:solidFill>
            <a:srgbClr val="24BEBC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8" tIns="45679" rIns="91358" bIns="45679" rtlCol="0" anchor="ctr"/>
          <a:lstStyle/>
          <a:p>
            <a:pPr algn="ctr" defTabSz="913478" fontAlgn="base">
              <a:spcBef>
                <a:spcPct val="0"/>
              </a:spcBef>
              <a:spcAft>
                <a:spcPct val="0"/>
              </a:spcAft>
            </a:pPr>
            <a:endParaRPr kumimoji="1" lang="en-US" sz="2000">
              <a:solidFill>
                <a:prstClr val="white"/>
              </a:solidFill>
              <a:latin typeface="DengXian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4064077" y="1846255"/>
            <a:ext cx="447806" cy="447805"/>
          </a:xfrm>
          <a:prstGeom prst="ellipse">
            <a:avLst/>
          </a:prstGeom>
          <a:solidFill>
            <a:srgbClr val="24BE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8" tIns="45679" rIns="91358" bIns="45679" rtlCol="0" anchor="ctr"/>
          <a:lstStyle/>
          <a:p>
            <a:pPr algn="ctr" defTabSz="913478" fontAlgn="base">
              <a:spcBef>
                <a:spcPct val="0"/>
              </a:spcBef>
              <a:spcAft>
                <a:spcPct val="0"/>
              </a:spcAft>
            </a:pPr>
            <a:endParaRPr kumimoji="1" lang="en-US" sz="2000">
              <a:solidFill>
                <a:prstClr val="white"/>
              </a:solidFill>
              <a:latin typeface="DengXian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1690874" y="4352013"/>
            <a:ext cx="184710" cy="403954"/>
          </a:xfrm>
          <a:prstGeom prst="rect">
            <a:avLst/>
          </a:prstGeom>
          <a:noFill/>
        </p:spPr>
        <p:txBody>
          <a:bodyPr wrap="none" lIns="91358" tIns="45679" rIns="91358" bIns="45679" rtlCol="0">
            <a:spAutoFit/>
          </a:bodyPr>
          <a:lstStyle/>
          <a:p>
            <a:pPr defTabSz="913478" fontAlgn="base">
              <a:spcBef>
                <a:spcPct val="0"/>
              </a:spcBef>
              <a:spcAft>
                <a:spcPct val="0"/>
              </a:spcAft>
            </a:pPr>
            <a:endParaRPr kumimoji="1" lang="en-US" sz="2000" dirty="0">
              <a:solidFill>
                <a:prstClr val="black"/>
              </a:solidFill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687469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EAE76-448A-094F-B125-A6955B950EE0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DengXian"/>
                <a:ea typeface="DengXian"/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DengXian"/>
              <a:ea typeface="DengXian"/>
            </a:endParaRPr>
          </a:p>
        </p:txBody>
      </p:sp>
      <p:pic>
        <p:nvPicPr>
          <p:cNvPr id="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06" y="4643496"/>
            <a:ext cx="1078593" cy="37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603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EAE76-448A-094F-B125-A6955B950EE0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DengXian"/>
                <a:ea typeface="DengXian"/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DengXian"/>
              <a:ea typeface="DengXian"/>
            </a:endParaRPr>
          </a:p>
        </p:txBody>
      </p:sp>
      <p:pic>
        <p:nvPicPr>
          <p:cNvPr id="7" name="Picture 15" descr="171009_interbrand_kingdee_to jonan-28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31" y="4640609"/>
            <a:ext cx="1137088" cy="38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64892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感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0" descr="VCG41496378248-2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39" b="50637"/>
          <a:stretch/>
        </p:blipFill>
        <p:spPr>
          <a:xfrm flipH="1">
            <a:off x="3682608" y="-1127663"/>
            <a:ext cx="5479392" cy="5479676"/>
          </a:xfrm>
          <a:prstGeom prst="rect">
            <a:avLst/>
          </a:prstGeom>
        </p:spPr>
      </p:pic>
      <p:sp>
        <p:nvSpPr>
          <p:cNvPr id="21" name="Oval 8"/>
          <p:cNvSpPr/>
          <p:nvPr userDrawn="1"/>
        </p:nvSpPr>
        <p:spPr>
          <a:xfrm>
            <a:off x="7262991" y="2187849"/>
            <a:ext cx="1247074" cy="1247074"/>
          </a:xfrm>
          <a:prstGeom prst="ellipse">
            <a:avLst/>
          </a:prstGeom>
          <a:solidFill>
            <a:srgbClr val="24BEBC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8" tIns="45679" rIns="91358" bIns="45679" rtlCol="0" anchor="ctr"/>
          <a:lstStyle/>
          <a:p>
            <a:pPr algn="ctr" defTabSz="913478" fontAlgn="base">
              <a:spcBef>
                <a:spcPct val="0"/>
              </a:spcBef>
              <a:spcAft>
                <a:spcPct val="0"/>
              </a:spcAft>
            </a:pPr>
            <a:endParaRPr kumimoji="1" lang="en-US" sz="2000">
              <a:solidFill>
                <a:prstClr val="white"/>
              </a:solidFill>
              <a:latin typeface="DengXian"/>
            </a:endParaRPr>
          </a:p>
        </p:txBody>
      </p:sp>
      <p:pic>
        <p:nvPicPr>
          <p:cNvPr id="23" name="Picture 20" descr="171009_interbrand_kingdee_to jonan-29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0" y="-13086"/>
            <a:ext cx="9180000" cy="5169677"/>
          </a:xfrm>
          <a:prstGeom prst="rect">
            <a:avLst/>
          </a:prstGeom>
        </p:spPr>
      </p:pic>
      <p:grpSp>
        <p:nvGrpSpPr>
          <p:cNvPr id="7" name="组合 12"/>
          <p:cNvGrpSpPr>
            <a:grpSpLocks/>
          </p:cNvGrpSpPr>
          <p:nvPr userDrawn="1"/>
        </p:nvGrpSpPr>
        <p:grpSpPr bwMode="auto">
          <a:xfrm>
            <a:off x="901472" y="1805301"/>
            <a:ext cx="2992962" cy="1571513"/>
            <a:chOff x="3491880" y="1313541"/>
            <a:chExt cx="2818094" cy="1479599"/>
          </a:xfrm>
        </p:grpSpPr>
        <p:sp>
          <p:nvSpPr>
            <p:cNvPr id="10" name="Rectangle 4"/>
            <p:cNvSpPr>
              <a:spLocks/>
            </p:cNvSpPr>
            <p:nvPr userDrawn="1"/>
          </p:nvSpPr>
          <p:spPr bwMode="auto">
            <a:xfrm>
              <a:off x="4521566" y="1479881"/>
              <a:ext cx="1599906" cy="651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347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500">
                  <a:solidFill>
                    <a:prstClr val="white"/>
                  </a:solidFill>
                  <a:latin typeface="Goudy Old Style" pitchFamily="18" charset="0"/>
                  <a:ea typeface="宋体" pitchFamily="2" charset="-122"/>
                  <a:sym typeface="Helvetica Neue UltraLight" pitchFamily="2" charset="0"/>
                </a:rPr>
                <a:t>Thanks</a:t>
              </a:r>
            </a:p>
          </p:txBody>
        </p:sp>
        <p:sp>
          <p:nvSpPr>
            <p:cNvPr id="11" name="Rectangle 5"/>
            <p:cNvSpPr>
              <a:spLocks/>
            </p:cNvSpPr>
            <p:nvPr userDrawn="1"/>
          </p:nvSpPr>
          <p:spPr bwMode="auto">
            <a:xfrm>
              <a:off x="4050688" y="2198247"/>
              <a:ext cx="961453" cy="260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347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 err="1">
                  <a:solidFill>
                    <a:prstClr val="white"/>
                  </a:solidFill>
                  <a:latin typeface="Arial Narrow" pitchFamily="34" charset="0"/>
                  <a:ea typeface="宋体" pitchFamily="2" charset="-122"/>
                  <a:sym typeface="Arial Narrow" pitchFamily="34" charset="0"/>
                </a:rPr>
                <a:t>terima</a:t>
              </a:r>
              <a:r>
                <a:rPr lang="en-US" altLang="zh-CN" dirty="0">
                  <a:solidFill>
                    <a:prstClr val="white"/>
                  </a:solidFill>
                  <a:latin typeface="Arial Narrow" pitchFamily="34" charset="0"/>
                  <a:ea typeface="宋体" pitchFamily="2" charset="-122"/>
                  <a:sym typeface="Arial Narrow" pitchFamily="34" charset="0"/>
                </a:rPr>
                <a:t> </a:t>
              </a:r>
              <a:r>
                <a:rPr lang="en-US" altLang="zh-CN" dirty="0" err="1">
                  <a:solidFill>
                    <a:prstClr val="white"/>
                  </a:solidFill>
                  <a:latin typeface="Arial Narrow" pitchFamily="34" charset="0"/>
                  <a:ea typeface="宋体" pitchFamily="2" charset="-122"/>
                  <a:sym typeface="Arial Narrow" pitchFamily="34" charset="0"/>
                </a:rPr>
                <a:t>kasih</a:t>
              </a:r>
              <a:endParaRPr lang="en-US" altLang="zh-CN" dirty="0">
                <a:solidFill>
                  <a:prstClr val="white"/>
                </a:solidFill>
                <a:latin typeface="Arial Narrow" pitchFamily="34" charset="0"/>
                <a:ea typeface="宋体" pitchFamily="2" charset="-122"/>
                <a:sym typeface="Arial Narrow" pitchFamily="34" charset="0"/>
              </a:endParaRPr>
            </a:p>
          </p:txBody>
        </p:sp>
        <p:sp>
          <p:nvSpPr>
            <p:cNvPr id="14" name="Rectangle 6"/>
            <p:cNvSpPr>
              <a:spLocks/>
            </p:cNvSpPr>
            <p:nvPr userDrawn="1"/>
          </p:nvSpPr>
          <p:spPr bwMode="auto">
            <a:xfrm>
              <a:off x="3491880" y="1313541"/>
              <a:ext cx="796935" cy="478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3478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300">
                  <a:solidFill>
                    <a:prstClr val="white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rPr>
                <a:t>感謝</a:t>
              </a:r>
            </a:p>
          </p:txBody>
        </p:sp>
        <p:sp>
          <p:nvSpPr>
            <p:cNvPr id="15" name="Rectangle 7"/>
            <p:cNvSpPr>
              <a:spLocks/>
            </p:cNvSpPr>
            <p:nvPr userDrawn="1"/>
          </p:nvSpPr>
          <p:spPr bwMode="auto">
            <a:xfrm>
              <a:off x="5199183" y="2141145"/>
              <a:ext cx="1086729" cy="651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3478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45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sym typeface="Microsoft YaHei Bold" charset="-122"/>
                </a:rPr>
                <a:t>谢谢</a:t>
              </a:r>
            </a:p>
          </p:txBody>
        </p:sp>
        <p:sp>
          <p:nvSpPr>
            <p:cNvPr id="16" name="Rectangle 8"/>
            <p:cNvSpPr>
              <a:spLocks/>
            </p:cNvSpPr>
            <p:nvPr userDrawn="1"/>
          </p:nvSpPr>
          <p:spPr bwMode="auto">
            <a:xfrm>
              <a:off x="5404367" y="1350527"/>
              <a:ext cx="905607" cy="217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3478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>
                  <a:solidFill>
                    <a:prstClr val="white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rPr>
                <a:t>ありがとう</a:t>
              </a:r>
            </a:p>
          </p:txBody>
        </p:sp>
        <p:sp>
          <p:nvSpPr>
            <p:cNvPr id="17" name="Rectangle 9"/>
            <p:cNvSpPr>
              <a:spLocks/>
            </p:cNvSpPr>
            <p:nvPr userDrawn="1"/>
          </p:nvSpPr>
          <p:spPr bwMode="auto">
            <a:xfrm>
              <a:off x="3491887" y="1877147"/>
              <a:ext cx="551289" cy="304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347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100">
                  <a:solidFill>
                    <a:prstClr val="white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rPr>
                <a:t>ขอบคุณ</a:t>
              </a:r>
            </a:p>
          </p:txBody>
        </p:sp>
      </p:grpSp>
      <p:pic>
        <p:nvPicPr>
          <p:cNvPr id="19" name="Picture 15" descr="171009_interbrand_kingdee_to jonan-28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4257115"/>
            <a:ext cx="1692800" cy="576000"/>
          </a:xfrm>
          <a:prstGeom prst="rect">
            <a:avLst/>
          </a:prstGeom>
        </p:spPr>
      </p:pic>
      <p:sp>
        <p:nvSpPr>
          <p:cNvPr id="22" name="Oval 18"/>
          <p:cNvSpPr/>
          <p:nvPr userDrawn="1"/>
        </p:nvSpPr>
        <p:spPr>
          <a:xfrm>
            <a:off x="4064077" y="1846255"/>
            <a:ext cx="447806" cy="447805"/>
          </a:xfrm>
          <a:prstGeom prst="ellipse">
            <a:avLst/>
          </a:prstGeom>
          <a:solidFill>
            <a:srgbClr val="24BE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8" tIns="45679" rIns="91358" bIns="45679" rtlCol="0" anchor="ctr"/>
          <a:lstStyle/>
          <a:p>
            <a:pPr algn="ctr" defTabSz="913478" fontAlgn="base">
              <a:spcBef>
                <a:spcPct val="0"/>
              </a:spcBef>
              <a:spcAft>
                <a:spcPct val="0"/>
              </a:spcAft>
            </a:pPr>
            <a:endParaRPr kumimoji="1" lang="en-US" sz="2000">
              <a:solidFill>
                <a:prstClr val="white"/>
              </a:solidFill>
              <a:latin typeface="DengXian"/>
            </a:endParaRPr>
          </a:p>
        </p:txBody>
      </p:sp>
    </p:spTree>
    <p:extLst>
      <p:ext uri="{BB962C8B-B14F-4D97-AF65-F5344CB8AC3E}">
        <p14:creationId xmlns:p14="http://schemas.microsoft.com/office/powerpoint/2010/main" val="375577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蓝底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71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4"/>
          <p:cNvSpPr>
            <a:spLocks noGrp="1"/>
          </p:cNvSpPr>
          <p:nvPr>
            <p:ph type="title" hasCustomPrompt="1"/>
          </p:nvPr>
        </p:nvSpPr>
        <p:spPr>
          <a:xfrm>
            <a:off x="445404" y="205979"/>
            <a:ext cx="8240400" cy="866465"/>
          </a:xfr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2400" b="1" i="0" baseline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14" name="Text Box 5"/>
          <p:cNvSpPr txBox="1">
            <a:spLocks noChangeArrowheads="1"/>
          </p:cNvSpPr>
          <p:nvPr userDrawn="1"/>
        </p:nvSpPr>
        <p:spPr bwMode="auto">
          <a:xfrm>
            <a:off x="8701089" y="4802498"/>
            <a:ext cx="230187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fld id="{046AD7C7-DE3F-5E43-A3A8-CA80750AE375}" type="slidenum">
              <a:rPr kumimoji="0" lang="en-US" altLang="zh-CN" sz="1000" smtClean="0">
                <a:solidFill>
                  <a:schemeClr val="bg1"/>
                </a:solidFill>
                <a:latin typeface="Verdana" charset="0"/>
                <a:cs typeface="MS PGothic" charset="0"/>
              </a:rPr>
              <a:pPr algn="r">
                <a:spcBef>
                  <a:spcPct val="50000"/>
                </a:spcBef>
                <a:defRPr/>
              </a:pPr>
              <a:t>‹#›</a:t>
            </a:fld>
            <a:endParaRPr kumimoji="0" lang="en-US" altLang="zh-CN" sz="1000" dirty="0">
              <a:solidFill>
                <a:schemeClr val="bg1"/>
              </a:solidFill>
              <a:latin typeface="Verdana" charset="0"/>
              <a:cs typeface="MS PGothic" charset="0"/>
            </a:endParaRP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47523" y="1411112"/>
            <a:ext cx="8239278" cy="3189464"/>
          </a:xfrm>
        </p:spPr>
        <p:txBody>
          <a:bodyPr/>
          <a:lstStyle>
            <a:lvl1pPr>
              <a:defRPr sz="2400" b="1" i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1800" b="1" i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1"/>
            <a:endParaRPr lang="en-US" altLang="zh-CN" dirty="0"/>
          </a:p>
        </p:txBody>
      </p:sp>
      <p:pic>
        <p:nvPicPr>
          <p:cNvPr id="8" name="Picture 15" descr="171009_interbrand_kingdee_to jonan-28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04" y="4629150"/>
            <a:ext cx="1066799" cy="36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774" y="293447"/>
            <a:ext cx="5764226" cy="4082205"/>
          </a:xfrm>
          <a:prstGeom prst="rect">
            <a:avLst/>
          </a:prstGeom>
        </p:spPr>
      </p:pic>
      <p:pic>
        <p:nvPicPr>
          <p:cNvPr id="21" name="Picture 20" descr="171009_interbrand_kingdee_to jonan-29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0" y="-13086"/>
            <a:ext cx="9180000" cy="5169677"/>
          </a:xfrm>
          <a:prstGeom prst="rect">
            <a:avLst/>
          </a:prstGeom>
        </p:spPr>
      </p:pic>
      <p:sp>
        <p:nvSpPr>
          <p:cNvPr id="10" name="Title 14"/>
          <p:cNvSpPr>
            <a:spLocks noGrp="1"/>
          </p:cNvSpPr>
          <p:nvPr>
            <p:ph type="title" hasCustomPrompt="1"/>
          </p:nvPr>
        </p:nvSpPr>
        <p:spPr>
          <a:xfrm>
            <a:off x="757962" y="538622"/>
            <a:ext cx="3853012" cy="1908518"/>
          </a:xfrm>
          <a:prstGeom prst="rect">
            <a:avLst/>
          </a:prstGeom>
        </p:spPr>
        <p:txBody>
          <a:bodyPr lIns="91358" tIns="45679" rIns="91358" bIns="45679" anchor="t">
            <a:noAutofit/>
          </a:bodyPr>
          <a:lstStyle>
            <a:lvl1pPr algn="l">
              <a:lnSpc>
                <a:spcPct val="90000"/>
              </a:lnSpc>
              <a:defRPr sz="3600" b="1" i="0" baseline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标题可多行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图片可在母版替换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>HEADER </a:t>
            </a:r>
            <a:r>
              <a:rPr lang="en-US" altLang="zh-CN" dirty="0"/>
              <a:t>36</a:t>
            </a:r>
            <a:r>
              <a:rPr lang="en-US" dirty="0"/>
              <a:t>PT </a:t>
            </a:r>
            <a:br>
              <a:rPr lang="en-US" dirty="0"/>
            </a:b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7964" y="2463135"/>
            <a:ext cx="3566583" cy="663354"/>
          </a:xfrm>
          <a:prstGeom prst="rect">
            <a:avLst/>
          </a:prstGeom>
        </p:spPr>
        <p:txBody>
          <a:bodyPr lIns="91358" tIns="45679" rIns="91358" bIns="45679">
            <a:normAutofit/>
          </a:bodyPr>
          <a:lstStyle>
            <a:lvl1pPr marL="0" marR="0" indent="0" algn="l" defTabSz="456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="0" i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</a:lstStyle>
          <a:p>
            <a:pPr marL="0" marR="0" lvl="0" indent="0" algn="l" defTabSz="456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/>
              <a:t>姓名</a:t>
            </a:r>
            <a:endParaRPr lang="en-US" altLang="zh-CN" dirty="0"/>
          </a:p>
          <a:p>
            <a:pPr marL="0" marR="0" lvl="0" indent="0" algn="l" defTabSz="456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/>
              <a:t>演示日期</a:t>
            </a:r>
            <a:endParaRPr lang="en-US" altLang="zh-CN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748376" y="-487160"/>
            <a:ext cx="1354668" cy="589302"/>
            <a:chOff x="9891888" y="701477"/>
            <a:chExt cx="1989130" cy="688613"/>
          </a:xfrm>
        </p:grpSpPr>
        <p:sp>
          <p:nvSpPr>
            <p:cNvPr id="14" name="Rounded Rectangular Callout 13"/>
            <p:cNvSpPr/>
            <p:nvPr userDrawn="1"/>
          </p:nvSpPr>
          <p:spPr>
            <a:xfrm>
              <a:off x="9891888" y="701477"/>
              <a:ext cx="1989130" cy="688613"/>
            </a:xfrm>
            <a:prstGeom prst="wedgeRoundRectCallout">
              <a:avLst>
                <a:gd name="adj1" fmla="val -46720"/>
                <a:gd name="adj2" fmla="val 97979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6710"/>
              <a:endParaRPr kumimoji="1" lang="en-US" sz="11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62442" y="757396"/>
              <a:ext cx="1852890" cy="539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6710"/>
              <a:r>
                <a:rPr kumimoji="1" lang="zh-CN" altLang="en-US" sz="1200" dirty="0">
                  <a:solidFill>
                    <a:srgbClr val="837A80"/>
                  </a:solidFill>
                  <a:latin typeface="Calibri"/>
                  <a:ea typeface="宋体"/>
                </a:rPr>
                <a:t>图片在母版替换</a:t>
              </a:r>
              <a:endParaRPr kumimoji="1" lang="en-US" altLang="zh-CN" sz="1200" dirty="0">
                <a:solidFill>
                  <a:srgbClr val="837A80"/>
                </a:solidFill>
                <a:latin typeface="Calibri"/>
                <a:ea typeface="宋体"/>
              </a:endParaRPr>
            </a:p>
            <a:p>
              <a:pPr defTabSz="456710"/>
              <a:r>
                <a:rPr kumimoji="1" lang="zh-CN" altLang="en-US" sz="1200" dirty="0">
                  <a:solidFill>
                    <a:srgbClr val="837A80"/>
                  </a:solidFill>
                  <a:latin typeface="Calibri"/>
                  <a:ea typeface="宋体"/>
                </a:rPr>
                <a:t>置于最底层</a:t>
              </a:r>
              <a:endParaRPr kumimoji="1" lang="en-US" sz="1200" dirty="0">
                <a:solidFill>
                  <a:srgbClr val="837A80"/>
                </a:solidFill>
                <a:latin typeface="Calibri"/>
                <a:ea typeface="宋体" pitchFamily="2" charset="-122"/>
              </a:endParaRPr>
            </a:p>
          </p:txBody>
        </p:sp>
      </p:grpSp>
      <p:pic>
        <p:nvPicPr>
          <p:cNvPr id="16" name="Picture 15" descr="171009_interbrand_kingdee_to jonan-28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4257115"/>
            <a:ext cx="1692800" cy="576000"/>
          </a:xfrm>
          <a:prstGeom prst="rect">
            <a:avLst/>
          </a:prstGeom>
        </p:spPr>
      </p:pic>
      <p:sp>
        <p:nvSpPr>
          <p:cNvPr id="9" name="Oval 8"/>
          <p:cNvSpPr/>
          <p:nvPr userDrawn="1"/>
        </p:nvSpPr>
        <p:spPr>
          <a:xfrm>
            <a:off x="7262991" y="2187849"/>
            <a:ext cx="1247074" cy="1247074"/>
          </a:xfrm>
          <a:prstGeom prst="ellipse">
            <a:avLst/>
          </a:prstGeom>
          <a:solidFill>
            <a:srgbClr val="24BEBC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8" tIns="45679" rIns="91358" bIns="45679" rtlCol="0" anchor="ctr"/>
          <a:lstStyle/>
          <a:p>
            <a:pPr algn="ctr" defTabSz="456710"/>
            <a:endParaRPr kumimoji="1"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4064077" y="1846255"/>
            <a:ext cx="447806" cy="447805"/>
          </a:xfrm>
          <a:prstGeom prst="ellipse">
            <a:avLst/>
          </a:prstGeom>
          <a:solidFill>
            <a:srgbClr val="24BE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8" tIns="45679" rIns="91358" bIns="45679" rtlCol="0" anchor="ctr"/>
          <a:lstStyle/>
          <a:p>
            <a:pPr algn="ctr" defTabSz="456710"/>
            <a:endParaRPr kumimoji="1"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1690874" y="4352014"/>
            <a:ext cx="184666" cy="369332"/>
          </a:xfrm>
          <a:prstGeom prst="rect">
            <a:avLst/>
          </a:prstGeom>
          <a:noFill/>
        </p:spPr>
        <p:txBody>
          <a:bodyPr wrap="none" lIns="91358" tIns="45679" rIns="91358" bIns="45679" rtlCol="0">
            <a:spAutoFit/>
          </a:bodyPr>
          <a:lstStyle/>
          <a:p>
            <a:pPr defTabSz="456710"/>
            <a:endParaRPr kumimoji="1" lang="en-US" dirty="0">
              <a:solidFill>
                <a:prstClr val="black"/>
              </a:solidFill>
              <a:latin typeface="Calibri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671555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深底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21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8" tIns="45679" rIns="91358" bIns="45679" rtlCol="0" anchor="ctr"/>
          <a:lstStyle/>
          <a:p>
            <a:pPr algn="ctr" defTabSz="456710"/>
            <a:endParaRPr lang="en-US">
              <a:solidFill>
                <a:srgbClr val="24215F"/>
              </a:solidFill>
              <a:latin typeface="DengXian"/>
            </a:endParaRPr>
          </a:p>
        </p:txBody>
      </p:sp>
      <p:sp>
        <p:nvSpPr>
          <p:cNvPr id="14" name="Text Box 5"/>
          <p:cNvSpPr txBox="1">
            <a:spLocks noChangeArrowheads="1"/>
          </p:cNvSpPr>
          <p:nvPr userDrawn="1"/>
        </p:nvSpPr>
        <p:spPr bwMode="auto">
          <a:xfrm>
            <a:off x="8701091" y="4802498"/>
            <a:ext cx="230187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9pPr>
          </a:lstStyle>
          <a:p>
            <a:pPr algn="r" defTabSz="456710">
              <a:spcBef>
                <a:spcPct val="50000"/>
              </a:spcBef>
              <a:defRPr/>
            </a:pPr>
            <a:fld id="{046AD7C7-DE3F-5E43-A3A8-CA80750AE375}" type="slidenum">
              <a:rPr kumimoji="0" lang="en-US" altLang="zh-CN" sz="1000" smtClean="0">
                <a:solidFill>
                  <a:prstClr val="white"/>
                </a:solidFill>
                <a:latin typeface="Verdana" charset="0"/>
                <a:cs typeface="MS PGothic" charset="0"/>
              </a:rPr>
              <a:pPr algn="r" defTabSz="456710">
                <a:spcBef>
                  <a:spcPct val="50000"/>
                </a:spcBef>
                <a:defRPr/>
              </a:pPr>
              <a:t>‹#›</a:t>
            </a:fld>
            <a:endParaRPr kumimoji="0" lang="en-US" altLang="zh-CN" sz="1000" dirty="0">
              <a:solidFill>
                <a:prstClr val="white"/>
              </a:solidFill>
              <a:latin typeface="Verdana" charset="0"/>
              <a:cs typeface="MS PGothic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06" y="4643496"/>
            <a:ext cx="1078593" cy="370128"/>
          </a:xfrm>
          <a:prstGeom prst="rect">
            <a:avLst/>
          </a:prstGeom>
        </p:spPr>
      </p:pic>
      <p:sp>
        <p:nvSpPr>
          <p:cNvPr id="8" name="Title 14"/>
          <p:cNvSpPr>
            <a:spLocks noGrp="1"/>
          </p:cNvSpPr>
          <p:nvPr>
            <p:ph type="title" hasCustomPrompt="1"/>
          </p:nvPr>
        </p:nvSpPr>
        <p:spPr>
          <a:xfrm>
            <a:off x="445404" y="206020"/>
            <a:ext cx="8240400" cy="866465"/>
          </a:xfrm>
          <a:prstGeom prst="rect">
            <a:avLst/>
          </a:prstGeom>
        </p:spPr>
        <p:txBody>
          <a:bodyPr lIns="91358" tIns="45679" rIns="91358" bIns="45679" anchor="t">
            <a:normAutofit/>
          </a:bodyPr>
          <a:lstStyle>
            <a:lvl1pPr algn="l">
              <a:lnSpc>
                <a:spcPct val="80000"/>
              </a:lnSpc>
              <a:defRPr sz="2400" b="1" i="0" baseline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47523" y="1411114"/>
            <a:ext cx="8239278" cy="3189464"/>
          </a:xfrm>
          <a:prstGeom prst="rect">
            <a:avLst/>
          </a:prstGeom>
        </p:spPr>
        <p:txBody>
          <a:bodyPr lIns="91358" tIns="45679" rIns="91358" bIns="45679"/>
          <a:lstStyle>
            <a:lvl1pPr>
              <a:defRPr sz="2400" b="1" i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1800" b="1" i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316398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蓝底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71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8" tIns="45679" rIns="91358" bIns="45679" rtlCol="0" anchor="ctr"/>
          <a:lstStyle/>
          <a:p>
            <a:pPr algn="ctr" defTabSz="456710"/>
            <a:endParaRPr lang="en-US">
              <a:solidFill>
                <a:prstClr val="white"/>
              </a:solidFill>
              <a:latin typeface="DengXian"/>
            </a:endParaRPr>
          </a:p>
        </p:txBody>
      </p:sp>
      <p:sp>
        <p:nvSpPr>
          <p:cNvPr id="13" name="Title 14"/>
          <p:cNvSpPr>
            <a:spLocks noGrp="1"/>
          </p:cNvSpPr>
          <p:nvPr>
            <p:ph type="title" hasCustomPrompt="1"/>
          </p:nvPr>
        </p:nvSpPr>
        <p:spPr>
          <a:xfrm>
            <a:off x="445404" y="206020"/>
            <a:ext cx="8240400" cy="866465"/>
          </a:xfrm>
          <a:prstGeom prst="rect">
            <a:avLst/>
          </a:prstGeom>
        </p:spPr>
        <p:txBody>
          <a:bodyPr lIns="91358" tIns="45679" rIns="91358" bIns="45679" anchor="t">
            <a:normAutofit/>
          </a:bodyPr>
          <a:lstStyle>
            <a:lvl1pPr algn="l">
              <a:lnSpc>
                <a:spcPct val="80000"/>
              </a:lnSpc>
              <a:defRPr sz="2400" b="1" i="0" baseline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14" name="Text Box 5"/>
          <p:cNvSpPr txBox="1">
            <a:spLocks noChangeArrowheads="1"/>
          </p:cNvSpPr>
          <p:nvPr userDrawn="1"/>
        </p:nvSpPr>
        <p:spPr bwMode="auto">
          <a:xfrm>
            <a:off x="8701091" y="4802498"/>
            <a:ext cx="230187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9pPr>
          </a:lstStyle>
          <a:p>
            <a:pPr algn="r" defTabSz="456710">
              <a:spcBef>
                <a:spcPct val="50000"/>
              </a:spcBef>
              <a:defRPr/>
            </a:pPr>
            <a:fld id="{046AD7C7-DE3F-5E43-A3A8-CA80750AE375}" type="slidenum">
              <a:rPr kumimoji="0" lang="en-US" altLang="zh-CN" sz="1000" smtClean="0">
                <a:solidFill>
                  <a:prstClr val="white"/>
                </a:solidFill>
                <a:latin typeface="Verdana" charset="0"/>
                <a:cs typeface="MS PGothic" charset="0"/>
              </a:rPr>
              <a:pPr algn="r" defTabSz="456710">
                <a:spcBef>
                  <a:spcPct val="50000"/>
                </a:spcBef>
                <a:defRPr/>
              </a:pPr>
              <a:t>‹#›</a:t>
            </a:fld>
            <a:endParaRPr kumimoji="0" lang="en-US" altLang="zh-CN" sz="1000" dirty="0">
              <a:solidFill>
                <a:prstClr val="white"/>
              </a:solidFill>
              <a:latin typeface="Verdana" charset="0"/>
              <a:cs typeface="MS PGothic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06" y="4643496"/>
            <a:ext cx="1078593" cy="370128"/>
          </a:xfrm>
          <a:prstGeom prst="rect">
            <a:avLst/>
          </a:prstGeom>
        </p:spPr>
      </p:pic>
      <p:sp>
        <p:nvSpPr>
          <p:cNvPr id="7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47523" y="1411114"/>
            <a:ext cx="8239278" cy="3189464"/>
          </a:xfrm>
          <a:prstGeom prst="rect">
            <a:avLst/>
          </a:prstGeom>
        </p:spPr>
        <p:txBody>
          <a:bodyPr lIns="91358" tIns="45679" rIns="91358" bIns="45679"/>
          <a:lstStyle>
            <a:lvl1pPr>
              <a:defRPr sz="2400" b="1" i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1800" b="1" i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4405096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758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VCG41496378248-2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39" b="50637"/>
          <a:stretch/>
        </p:blipFill>
        <p:spPr>
          <a:xfrm flipH="1">
            <a:off x="3682608" y="-1127663"/>
            <a:ext cx="5479392" cy="5479676"/>
          </a:xfrm>
          <a:prstGeom prst="rect">
            <a:avLst/>
          </a:prstGeom>
        </p:spPr>
      </p:pic>
      <p:pic>
        <p:nvPicPr>
          <p:cNvPr id="21" name="Picture 20" descr="171009_interbrand_kingdee_to jonan-29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0" y="-13088"/>
            <a:ext cx="9180000" cy="5169677"/>
          </a:xfrm>
          <a:prstGeom prst="rect">
            <a:avLst/>
          </a:prstGeom>
        </p:spPr>
      </p:pic>
      <p:sp>
        <p:nvSpPr>
          <p:cNvPr id="10" name="Title 14"/>
          <p:cNvSpPr>
            <a:spLocks noGrp="1"/>
          </p:cNvSpPr>
          <p:nvPr>
            <p:ph type="title" hasCustomPrompt="1"/>
          </p:nvPr>
        </p:nvSpPr>
        <p:spPr>
          <a:xfrm>
            <a:off x="757962" y="538622"/>
            <a:ext cx="3853012" cy="19085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3600" b="1" i="0" baseline="0">
                <a:solidFill>
                  <a:schemeClr val="bg1"/>
                </a:solidFill>
                <a:latin typeface="Arial"/>
                <a:ea typeface="Heiti SC Medium"/>
                <a:cs typeface="Arial"/>
              </a:defRPr>
            </a:lvl1pPr>
          </a:lstStyle>
          <a:p>
            <a:r>
              <a:rPr lang="zh-CN" altLang="en-US" dirty="0"/>
              <a:t>标题可多行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图片可在母版替换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>HEADER </a:t>
            </a:r>
            <a:r>
              <a:rPr lang="en-US" altLang="zh-CN" dirty="0"/>
              <a:t>36</a:t>
            </a:r>
            <a:r>
              <a:rPr lang="en-US" dirty="0"/>
              <a:t>PT </a:t>
            </a:r>
            <a:br>
              <a:rPr lang="en-US" dirty="0"/>
            </a:b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7962" y="2463135"/>
            <a:ext cx="3566583" cy="66335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/>
              <a:t>姓名</a:t>
            </a:r>
            <a:r>
              <a:rPr lang="zh-CN" altLang="zh-CN" dirty="0"/>
              <a:t>&amp;</a:t>
            </a:r>
            <a:r>
              <a:rPr lang="zh-CN" altLang="en-US" dirty="0"/>
              <a:t>演示日期</a:t>
            </a:r>
            <a:endParaRPr lang="en-US" altLang="zh-CN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748376" y="-487160"/>
            <a:ext cx="1354668" cy="589302"/>
            <a:chOff x="9891888" y="701477"/>
            <a:chExt cx="1989130" cy="688613"/>
          </a:xfrm>
        </p:grpSpPr>
        <p:sp>
          <p:nvSpPr>
            <p:cNvPr id="14" name="Rounded Rectangular Callout 13"/>
            <p:cNvSpPr/>
            <p:nvPr userDrawn="1"/>
          </p:nvSpPr>
          <p:spPr>
            <a:xfrm>
              <a:off x="9891888" y="701477"/>
              <a:ext cx="1989130" cy="688613"/>
            </a:xfrm>
            <a:prstGeom prst="wedgeRoundRectCallout">
              <a:avLst>
                <a:gd name="adj1" fmla="val -46720"/>
                <a:gd name="adj2" fmla="val 97979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100">
                <a:solidFill>
                  <a:prstClr val="white"/>
                </a:solidFill>
                <a:latin typeface="DengXian"/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62442" y="757396"/>
              <a:ext cx="1852890" cy="539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200" dirty="0">
                  <a:solidFill>
                    <a:srgbClr val="837A80"/>
                  </a:solidFill>
                  <a:latin typeface="宋体" pitchFamily="2" charset="-122"/>
                  <a:ea typeface="宋体" pitchFamily="2" charset="-122"/>
                </a:rPr>
                <a:t>图片在母版替换</a:t>
              </a:r>
              <a:endParaRPr kumimoji="1" lang="en-US" altLang="zh-CN" sz="1200" dirty="0">
                <a:solidFill>
                  <a:srgbClr val="837A80"/>
                </a:solidFill>
                <a:latin typeface="宋体" pitchFamily="2" charset="-122"/>
                <a:ea typeface="宋体" pitchFamily="2" charset="-122"/>
              </a:endParaRP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200" dirty="0">
                  <a:solidFill>
                    <a:srgbClr val="837A80"/>
                  </a:solidFill>
                  <a:latin typeface="宋体" pitchFamily="2" charset="-122"/>
                  <a:ea typeface="宋体" pitchFamily="2" charset="-122"/>
                </a:rPr>
                <a:t>置于最底层</a:t>
              </a:r>
              <a:endParaRPr kumimoji="1" lang="en-US" sz="1200" dirty="0">
                <a:solidFill>
                  <a:srgbClr val="837A80"/>
                </a:solidFill>
                <a:latin typeface="宋体" pitchFamily="2" charset="-122"/>
                <a:ea typeface="宋体" pitchFamily="2" charset="-122"/>
              </a:endParaRPr>
            </a:p>
          </p:txBody>
        </p:sp>
      </p:grpSp>
      <p:pic>
        <p:nvPicPr>
          <p:cNvPr id="16" name="Picture 15" descr="171009_interbrand_kingdee_to jonan-28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57115"/>
            <a:ext cx="1692800" cy="576000"/>
          </a:xfrm>
          <a:prstGeom prst="rect">
            <a:avLst/>
          </a:prstGeom>
        </p:spPr>
      </p:pic>
      <p:sp>
        <p:nvSpPr>
          <p:cNvPr id="9" name="Oval 8"/>
          <p:cNvSpPr/>
          <p:nvPr userDrawn="1"/>
        </p:nvSpPr>
        <p:spPr>
          <a:xfrm>
            <a:off x="7262991" y="2187849"/>
            <a:ext cx="1247074" cy="1247074"/>
          </a:xfrm>
          <a:prstGeom prst="ellipse">
            <a:avLst/>
          </a:prstGeom>
          <a:solidFill>
            <a:srgbClr val="24BEBC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2000">
              <a:solidFill>
                <a:prstClr val="white"/>
              </a:solidFill>
              <a:latin typeface="DengXian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4064077" y="1846214"/>
            <a:ext cx="447806" cy="447805"/>
          </a:xfrm>
          <a:prstGeom prst="ellipse">
            <a:avLst/>
          </a:prstGeom>
          <a:solidFill>
            <a:srgbClr val="24BE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2000">
              <a:solidFill>
                <a:prstClr val="white"/>
              </a:solidFill>
              <a:latin typeface="DengXian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1690874" y="435201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2000" dirty="0">
              <a:solidFill>
                <a:prstClr val="black"/>
              </a:solidFill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422612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EAE76-448A-094F-B125-A6955B950EE0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DengXian"/>
                <a:ea typeface="DengXian"/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DengXian"/>
              <a:ea typeface="DengXian"/>
            </a:endParaRPr>
          </a:p>
        </p:txBody>
      </p:sp>
      <p:pic>
        <p:nvPicPr>
          <p:cNvPr id="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06" y="4643496"/>
            <a:ext cx="1078593" cy="37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7483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EAE76-448A-094F-B125-A6955B950EE0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DengXian"/>
                <a:ea typeface="DengXian"/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DengXian"/>
              <a:ea typeface="DengXian"/>
            </a:endParaRPr>
          </a:p>
        </p:txBody>
      </p:sp>
      <p:pic>
        <p:nvPicPr>
          <p:cNvPr id="7" name="Picture 15" descr="171009_interbrand_kingdee_to jonan-28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31" y="4640568"/>
            <a:ext cx="1137088" cy="38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4216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感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0" descr="VCG41496378248-2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39" b="50637"/>
          <a:stretch/>
        </p:blipFill>
        <p:spPr>
          <a:xfrm flipH="1">
            <a:off x="3682608" y="-1127663"/>
            <a:ext cx="5479392" cy="5479676"/>
          </a:xfrm>
          <a:prstGeom prst="rect">
            <a:avLst/>
          </a:prstGeom>
        </p:spPr>
      </p:pic>
      <p:sp>
        <p:nvSpPr>
          <p:cNvPr id="21" name="Oval 8"/>
          <p:cNvSpPr/>
          <p:nvPr userDrawn="1"/>
        </p:nvSpPr>
        <p:spPr>
          <a:xfrm>
            <a:off x="7262991" y="2187849"/>
            <a:ext cx="1247074" cy="1247074"/>
          </a:xfrm>
          <a:prstGeom prst="ellipse">
            <a:avLst/>
          </a:prstGeom>
          <a:solidFill>
            <a:srgbClr val="24BEBC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2000">
              <a:solidFill>
                <a:prstClr val="white"/>
              </a:solidFill>
              <a:latin typeface="DengXian"/>
            </a:endParaRPr>
          </a:p>
        </p:txBody>
      </p:sp>
      <p:pic>
        <p:nvPicPr>
          <p:cNvPr id="23" name="Picture 20" descr="171009_interbrand_kingdee_to jonan-29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0" y="-13088"/>
            <a:ext cx="9180000" cy="5169677"/>
          </a:xfrm>
          <a:prstGeom prst="rect">
            <a:avLst/>
          </a:prstGeom>
        </p:spPr>
      </p:pic>
      <p:grpSp>
        <p:nvGrpSpPr>
          <p:cNvPr id="7" name="组合 12"/>
          <p:cNvGrpSpPr>
            <a:grpSpLocks/>
          </p:cNvGrpSpPr>
          <p:nvPr userDrawn="1"/>
        </p:nvGrpSpPr>
        <p:grpSpPr bwMode="auto">
          <a:xfrm>
            <a:off x="901472" y="1805277"/>
            <a:ext cx="2992962" cy="1571513"/>
            <a:chOff x="3491880" y="1313541"/>
            <a:chExt cx="2818094" cy="1479599"/>
          </a:xfrm>
        </p:grpSpPr>
        <p:sp>
          <p:nvSpPr>
            <p:cNvPr id="10" name="Rectangle 4"/>
            <p:cNvSpPr>
              <a:spLocks/>
            </p:cNvSpPr>
            <p:nvPr userDrawn="1"/>
          </p:nvSpPr>
          <p:spPr bwMode="auto">
            <a:xfrm>
              <a:off x="4521566" y="1479881"/>
              <a:ext cx="1599906" cy="651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500">
                  <a:solidFill>
                    <a:prstClr val="white"/>
                  </a:solidFill>
                  <a:latin typeface="Goudy Old Style" pitchFamily="18" charset="0"/>
                  <a:ea typeface="宋体" pitchFamily="2" charset="-122"/>
                  <a:sym typeface="Helvetica Neue UltraLight" pitchFamily="2" charset="0"/>
                </a:rPr>
                <a:t>Thanks</a:t>
              </a:r>
            </a:p>
          </p:txBody>
        </p:sp>
        <p:sp>
          <p:nvSpPr>
            <p:cNvPr id="11" name="Rectangle 5"/>
            <p:cNvSpPr>
              <a:spLocks/>
            </p:cNvSpPr>
            <p:nvPr userDrawn="1"/>
          </p:nvSpPr>
          <p:spPr bwMode="auto">
            <a:xfrm>
              <a:off x="4050688" y="2198247"/>
              <a:ext cx="961453" cy="260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 err="1">
                  <a:solidFill>
                    <a:prstClr val="white"/>
                  </a:solidFill>
                  <a:latin typeface="Arial Narrow" pitchFamily="34" charset="0"/>
                  <a:ea typeface="宋体" pitchFamily="2" charset="-122"/>
                  <a:sym typeface="Arial Narrow" pitchFamily="34" charset="0"/>
                </a:rPr>
                <a:t>terima</a:t>
              </a:r>
              <a:r>
                <a:rPr lang="en-US" altLang="zh-CN" dirty="0">
                  <a:solidFill>
                    <a:prstClr val="white"/>
                  </a:solidFill>
                  <a:latin typeface="Arial Narrow" pitchFamily="34" charset="0"/>
                  <a:ea typeface="宋体" pitchFamily="2" charset="-122"/>
                  <a:sym typeface="Arial Narrow" pitchFamily="34" charset="0"/>
                </a:rPr>
                <a:t> </a:t>
              </a:r>
              <a:r>
                <a:rPr lang="en-US" altLang="zh-CN" dirty="0" err="1">
                  <a:solidFill>
                    <a:prstClr val="white"/>
                  </a:solidFill>
                  <a:latin typeface="Arial Narrow" pitchFamily="34" charset="0"/>
                  <a:ea typeface="宋体" pitchFamily="2" charset="-122"/>
                  <a:sym typeface="Arial Narrow" pitchFamily="34" charset="0"/>
                </a:rPr>
                <a:t>kasih</a:t>
              </a:r>
              <a:endParaRPr lang="en-US" altLang="zh-CN" dirty="0">
                <a:solidFill>
                  <a:prstClr val="white"/>
                </a:solidFill>
                <a:latin typeface="Arial Narrow" pitchFamily="34" charset="0"/>
                <a:ea typeface="宋体" pitchFamily="2" charset="-122"/>
                <a:sym typeface="Arial Narrow" pitchFamily="34" charset="0"/>
              </a:endParaRPr>
            </a:p>
          </p:txBody>
        </p:sp>
        <p:sp>
          <p:nvSpPr>
            <p:cNvPr id="14" name="Rectangle 6"/>
            <p:cNvSpPr>
              <a:spLocks/>
            </p:cNvSpPr>
            <p:nvPr userDrawn="1"/>
          </p:nvSpPr>
          <p:spPr bwMode="auto">
            <a:xfrm>
              <a:off x="3491880" y="1313541"/>
              <a:ext cx="796935" cy="478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300">
                  <a:solidFill>
                    <a:prstClr val="white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rPr>
                <a:t>感謝</a:t>
              </a:r>
            </a:p>
          </p:txBody>
        </p:sp>
        <p:sp>
          <p:nvSpPr>
            <p:cNvPr id="15" name="Rectangle 7"/>
            <p:cNvSpPr>
              <a:spLocks/>
            </p:cNvSpPr>
            <p:nvPr userDrawn="1"/>
          </p:nvSpPr>
          <p:spPr bwMode="auto">
            <a:xfrm>
              <a:off x="5199183" y="2141145"/>
              <a:ext cx="1086729" cy="651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45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sym typeface="Microsoft YaHei Bold" charset="-122"/>
                </a:rPr>
                <a:t>谢谢</a:t>
              </a:r>
            </a:p>
          </p:txBody>
        </p:sp>
        <p:sp>
          <p:nvSpPr>
            <p:cNvPr id="16" name="Rectangle 8"/>
            <p:cNvSpPr>
              <a:spLocks/>
            </p:cNvSpPr>
            <p:nvPr userDrawn="1"/>
          </p:nvSpPr>
          <p:spPr bwMode="auto">
            <a:xfrm>
              <a:off x="5404367" y="1350527"/>
              <a:ext cx="905607" cy="217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>
                  <a:solidFill>
                    <a:prstClr val="white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rPr>
                <a:t>ありがとう</a:t>
              </a:r>
            </a:p>
          </p:txBody>
        </p:sp>
        <p:sp>
          <p:nvSpPr>
            <p:cNvPr id="17" name="Rectangle 9"/>
            <p:cNvSpPr>
              <a:spLocks/>
            </p:cNvSpPr>
            <p:nvPr userDrawn="1"/>
          </p:nvSpPr>
          <p:spPr bwMode="auto">
            <a:xfrm>
              <a:off x="3491887" y="1877147"/>
              <a:ext cx="837687" cy="304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100">
                  <a:solidFill>
                    <a:prstClr val="white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rPr>
                <a:t>ขอบคุณ</a:t>
              </a:r>
            </a:p>
          </p:txBody>
        </p:sp>
      </p:grpSp>
      <p:pic>
        <p:nvPicPr>
          <p:cNvPr id="19" name="Picture 15" descr="171009_interbrand_kingdee_to jonan-28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57115"/>
            <a:ext cx="1692800" cy="576000"/>
          </a:xfrm>
          <a:prstGeom prst="rect">
            <a:avLst/>
          </a:prstGeom>
        </p:spPr>
      </p:pic>
      <p:sp>
        <p:nvSpPr>
          <p:cNvPr id="22" name="Oval 18"/>
          <p:cNvSpPr/>
          <p:nvPr userDrawn="1"/>
        </p:nvSpPr>
        <p:spPr>
          <a:xfrm>
            <a:off x="4064077" y="1846214"/>
            <a:ext cx="447806" cy="447805"/>
          </a:xfrm>
          <a:prstGeom prst="ellipse">
            <a:avLst/>
          </a:prstGeom>
          <a:solidFill>
            <a:srgbClr val="24BE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2000">
              <a:solidFill>
                <a:prstClr val="white"/>
              </a:solidFill>
              <a:latin typeface="DengXian"/>
            </a:endParaRPr>
          </a:p>
        </p:txBody>
      </p:sp>
    </p:spTree>
    <p:extLst>
      <p:ext uri="{BB962C8B-B14F-4D97-AF65-F5344CB8AC3E}">
        <p14:creationId xmlns:p14="http://schemas.microsoft.com/office/powerpoint/2010/main" val="249193598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774" y="293446"/>
            <a:ext cx="5764226" cy="4082205"/>
          </a:xfrm>
          <a:prstGeom prst="rect">
            <a:avLst/>
          </a:prstGeom>
        </p:spPr>
      </p:pic>
      <p:pic>
        <p:nvPicPr>
          <p:cNvPr id="21" name="Picture 20" descr="171009_interbrand_kingdee_to jonan-29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0" y="-13088"/>
            <a:ext cx="9180000" cy="5169677"/>
          </a:xfrm>
          <a:prstGeom prst="rect">
            <a:avLst/>
          </a:prstGeom>
        </p:spPr>
      </p:pic>
      <p:sp>
        <p:nvSpPr>
          <p:cNvPr id="10" name="Title 14"/>
          <p:cNvSpPr>
            <a:spLocks noGrp="1"/>
          </p:cNvSpPr>
          <p:nvPr>
            <p:ph type="title" hasCustomPrompt="1"/>
          </p:nvPr>
        </p:nvSpPr>
        <p:spPr>
          <a:xfrm>
            <a:off x="757962" y="538622"/>
            <a:ext cx="3853012" cy="19085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3600" b="1" i="0" baseline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标题可多行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图片可在母版替换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>HEADER </a:t>
            </a:r>
            <a:r>
              <a:rPr lang="en-US" altLang="zh-CN" dirty="0"/>
              <a:t>36</a:t>
            </a:r>
            <a:r>
              <a:rPr lang="en-US" dirty="0"/>
              <a:t>PT </a:t>
            </a:r>
            <a:br>
              <a:rPr lang="en-US" dirty="0"/>
            </a:b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7962" y="2463135"/>
            <a:ext cx="3566583" cy="66335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="0" i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/>
              <a:t>姓名</a:t>
            </a:r>
            <a:endParaRPr lang="en-US" altLang="zh-CN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/>
              <a:t>演示日期</a:t>
            </a:r>
            <a:endParaRPr lang="en-US" altLang="zh-CN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748376" y="-487160"/>
            <a:ext cx="1354668" cy="589302"/>
            <a:chOff x="9891888" y="701477"/>
            <a:chExt cx="1989130" cy="688613"/>
          </a:xfrm>
        </p:grpSpPr>
        <p:sp>
          <p:nvSpPr>
            <p:cNvPr id="14" name="Rounded Rectangular Callout 13"/>
            <p:cNvSpPr/>
            <p:nvPr userDrawn="1"/>
          </p:nvSpPr>
          <p:spPr>
            <a:xfrm>
              <a:off x="9891888" y="701477"/>
              <a:ext cx="1989130" cy="688613"/>
            </a:xfrm>
            <a:prstGeom prst="wedgeRoundRectCallout">
              <a:avLst>
                <a:gd name="adj1" fmla="val -46720"/>
                <a:gd name="adj2" fmla="val 97979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sz="11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62442" y="757396"/>
              <a:ext cx="1852890" cy="539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837A80"/>
                  </a:solidFill>
                  <a:latin typeface="Calibri"/>
                  <a:ea typeface="宋体"/>
                </a:rPr>
                <a:t>图片在母版替换</a:t>
              </a:r>
              <a:endParaRPr kumimoji="1" lang="en-US" altLang="zh-CN" sz="1200" dirty="0">
                <a:solidFill>
                  <a:srgbClr val="837A80"/>
                </a:solidFill>
                <a:latin typeface="Calibri"/>
                <a:ea typeface="宋体"/>
              </a:endParaRPr>
            </a:p>
            <a:p>
              <a:r>
                <a:rPr kumimoji="1" lang="zh-CN" altLang="en-US" sz="1200" dirty="0">
                  <a:solidFill>
                    <a:srgbClr val="837A80"/>
                  </a:solidFill>
                  <a:latin typeface="Calibri"/>
                  <a:ea typeface="宋体"/>
                </a:rPr>
                <a:t>置于最底层</a:t>
              </a:r>
              <a:endParaRPr kumimoji="1" lang="en-US" sz="1200" dirty="0">
                <a:solidFill>
                  <a:srgbClr val="837A80"/>
                </a:solidFill>
                <a:latin typeface="Calibri"/>
                <a:ea typeface="宋体" pitchFamily="2" charset="-122"/>
              </a:endParaRPr>
            </a:p>
          </p:txBody>
        </p:sp>
      </p:grpSp>
      <p:pic>
        <p:nvPicPr>
          <p:cNvPr id="16" name="Picture 15" descr="171009_interbrand_kingdee_to jonan-28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57115"/>
            <a:ext cx="1692800" cy="576000"/>
          </a:xfrm>
          <a:prstGeom prst="rect">
            <a:avLst/>
          </a:prstGeom>
        </p:spPr>
      </p:pic>
      <p:sp>
        <p:nvSpPr>
          <p:cNvPr id="9" name="Oval 8"/>
          <p:cNvSpPr/>
          <p:nvPr userDrawn="1"/>
        </p:nvSpPr>
        <p:spPr>
          <a:xfrm>
            <a:off x="7262991" y="2187849"/>
            <a:ext cx="1247074" cy="1247074"/>
          </a:xfrm>
          <a:prstGeom prst="ellipse">
            <a:avLst/>
          </a:prstGeom>
          <a:solidFill>
            <a:srgbClr val="24BEBC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4064077" y="1846214"/>
            <a:ext cx="447806" cy="447805"/>
          </a:xfrm>
          <a:prstGeom prst="ellipse">
            <a:avLst/>
          </a:prstGeom>
          <a:solidFill>
            <a:srgbClr val="24BE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1690874" y="435201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dirty="0">
              <a:solidFill>
                <a:prstClr val="black"/>
              </a:solidFill>
              <a:latin typeface="Calibri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214061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577439" y="195301"/>
            <a:ext cx="2491077" cy="397177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lIns="68580" tIns="34290" rIns="68580" bIns="34290" anchor="ctr"/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4" name="矩形 2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183972"/>
              </a:gs>
              <a:gs pos="100000">
                <a:srgbClr val="030F33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prstClr val="black"/>
              </a:solidFill>
              <a:latin typeface="DengXian"/>
              <a:ea typeface="DengXian"/>
            </a:endParaRPr>
          </a:p>
        </p:txBody>
      </p:sp>
    </p:spTree>
    <p:extLst>
      <p:ext uri="{BB962C8B-B14F-4D97-AF65-F5344CB8AC3E}">
        <p14:creationId xmlns:p14="http://schemas.microsoft.com/office/powerpoint/2010/main" val="2920262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绿底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BE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Box 5"/>
          <p:cNvSpPr txBox="1">
            <a:spLocks noChangeArrowheads="1"/>
          </p:cNvSpPr>
          <p:nvPr userDrawn="1"/>
        </p:nvSpPr>
        <p:spPr bwMode="auto">
          <a:xfrm>
            <a:off x="8701089" y="4802498"/>
            <a:ext cx="230187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fld id="{046AD7C7-DE3F-5E43-A3A8-CA80750AE375}" type="slidenum">
              <a:rPr kumimoji="0" lang="en-US" altLang="zh-CN" sz="1000" smtClean="0">
                <a:solidFill>
                  <a:schemeClr val="bg1"/>
                </a:solidFill>
                <a:latin typeface="Verdana" charset="0"/>
                <a:cs typeface="MS PGothic" charset="0"/>
              </a:rPr>
              <a:pPr algn="r">
                <a:spcBef>
                  <a:spcPct val="50000"/>
                </a:spcBef>
                <a:defRPr/>
              </a:pPr>
              <a:t>‹#›</a:t>
            </a:fld>
            <a:endParaRPr kumimoji="0" lang="en-US" altLang="zh-CN" sz="1000" dirty="0">
              <a:solidFill>
                <a:schemeClr val="bg1"/>
              </a:solidFill>
              <a:latin typeface="Verdana" charset="0"/>
              <a:cs typeface="MS PGothic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06" y="4643496"/>
            <a:ext cx="1078593" cy="370128"/>
          </a:xfrm>
          <a:prstGeom prst="rect">
            <a:avLst/>
          </a:prstGeom>
        </p:spPr>
      </p:pic>
      <p:sp>
        <p:nvSpPr>
          <p:cNvPr id="8" name="Title 14"/>
          <p:cNvSpPr>
            <a:spLocks noGrp="1"/>
          </p:cNvSpPr>
          <p:nvPr>
            <p:ph type="title" hasCustomPrompt="1"/>
          </p:nvPr>
        </p:nvSpPr>
        <p:spPr>
          <a:xfrm>
            <a:off x="445404" y="205979"/>
            <a:ext cx="8240400" cy="866465"/>
          </a:xfr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2400" b="1" i="0" baseline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47523" y="1411112"/>
            <a:ext cx="8239278" cy="3189464"/>
          </a:xfrm>
        </p:spPr>
        <p:txBody>
          <a:bodyPr/>
          <a:lstStyle>
            <a:lvl1pPr>
              <a:defRPr sz="2400" b="1" i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1800" b="1" i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2620446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268" y="1138671"/>
            <a:ext cx="5869572" cy="3213342"/>
          </a:xfrm>
          <a:prstGeom prst="rect">
            <a:avLst/>
          </a:prstGeom>
        </p:spPr>
      </p:pic>
      <p:pic>
        <p:nvPicPr>
          <p:cNvPr id="21" name="Picture 20" descr="171009_interbrand_kingdee_to jonan-29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0" y="-13088"/>
            <a:ext cx="9180000" cy="5169677"/>
          </a:xfrm>
          <a:prstGeom prst="rect">
            <a:avLst/>
          </a:prstGeom>
        </p:spPr>
      </p:pic>
      <p:sp>
        <p:nvSpPr>
          <p:cNvPr id="10" name="Title 14"/>
          <p:cNvSpPr>
            <a:spLocks noGrp="1"/>
          </p:cNvSpPr>
          <p:nvPr>
            <p:ph type="title" hasCustomPrompt="1"/>
          </p:nvPr>
        </p:nvSpPr>
        <p:spPr>
          <a:xfrm>
            <a:off x="757962" y="538622"/>
            <a:ext cx="3853012" cy="19085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3600" b="1" i="0" baseline="0">
                <a:solidFill>
                  <a:schemeClr val="bg1"/>
                </a:solidFill>
                <a:latin typeface="Arial"/>
                <a:ea typeface="Heiti SC Medium"/>
                <a:cs typeface="Arial"/>
              </a:defRPr>
            </a:lvl1pPr>
          </a:lstStyle>
          <a:p>
            <a:r>
              <a:rPr lang="zh-CN" altLang="en-US" dirty="0" smtClean="0"/>
              <a:t>标题可多行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图片可在母版替换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dirty="0" smtClean="0"/>
              <a:t>HEADER </a:t>
            </a:r>
            <a:r>
              <a:rPr lang="en-US" altLang="zh-CN" dirty="0" smtClean="0"/>
              <a:t>36</a:t>
            </a:r>
            <a:r>
              <a:rPr lang="en-US" dirty="0" smtClean="0"/>
              <a:t>PT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7962" y="2463135"/>
            <a:ext cx="3566583" cy="66335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 smtClean="0"/>
              <a:t>姓名</a:t>
            </a:r>
            <a:r>
              <a:rPr lang="zh-CN" altLang="zh-CN" dirty="0" smtClean="0"/>
              <a:t>&amp;</a:t>
            </a:r>
            <a:r>
              <a:rPr lang="zh-CN" altLang="en-US" dirty="0" smtClean="0"/>
              <a:t>演示日期</a:t>
            </a:r>
            <a:endParaRPr lang="en-US" altLang="zh-CN" dirty="0" smtClean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748376" y="-487160"/>
            <a:ext cx="1354668" cy="589302"/>
            <a:chOff x="9891888" y="701477"/>
            <a:chExt cx="1989130" cy="688613"/>
          </a:xfrm>
        </p:grpSpPr>
        <p:sp>
          <p:nvSpPr>
            <p:cNvPr id="14" name="Rounded Rectangular Callout 13"/>
            <p:cNvSpPr/>
            <p:nvPr userDrawn="1"/>
          </p:nvSpPr>
          <p:spPr>
            <a:xfrm>
              <a:off x="9891888" y="701477"/>
              <a:ext cx="1989130" cy="688613"/>
            </a:xfrm>
            <a:prstGeom prst="wedgeRoundRectCallout">
              <a:avLst>
                <a:gd name="adj1" fmla="val -46720"/>
                <a:gd name="adj2" fmla="val 97979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100">
                <a:solidFill>
                  <a:prstClr val="white"/>
                </a:solidFill>
                <a:latin typeface="DengXian"/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62442" y="757396"/>
              <a:ext cx="1852890" cy="539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200" dirty="0" smtClean="0">
                  <a:solidFill>
                    <a:srgbClr val="837A80"/>
                  </a:solidFill>
                  <a:latin typeface="宋体" pitchFamily="2" charset="-122"/>
                  <a:ea typeface="宋体" pitchFamily="2" charset="-122"/>
                </a:rPr>
                <a:t>图片在母版替换</a:t>
              </a:r>
              <a:endParaRPr kumimoji="1" lang="en-US" altLang="zh-CN" sz="1200" dirty="0" smtClean="0">
                <a:solidFill>
                  <a:srgbClr val="837A80"/>
                </a:solidFill>
                <a:latin typeface="宋体" pitchFamily="2" charset="-122"/>
                <a:ea typeface="宋体" pitchFamily="2" charset="-122"/>
              </a:endParaRP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200" dirty="0" smtClean="0">
                  <a:solidFill>
                    <a:srgbClr val="837A80"/>
                  </a:solidFill>
                  <a:latin typeface="宋体" pitchFamily="2" charset="-122"/>
                  <a:ea typeface="宋体" pitchFamily="2" charset="-122"/>
                </a:rPr>
                <a:t>置于最底层</a:t>
              </a:r>
              <a:endParaRPr kumimoji="1" lang="en-US" sz="1200" dirty="0">
                <a:solidFill>
                  <a:srgbClr val="837A80"/>
                </a:solidFill>
                <a:latin typeface="宋体" pitchFamily="2" charset="-122"/>
                <a:ea typeface="宋体" pitchFamily="2" charset="-122"/>
              </a:endParaRPr>
            </a:p>
          </p:txBody>
        </p:sp>
      </p:grpSp>
      <p:pic>
        <p:nvPicPr>
          <p:cNvPr id="16" name="Picture 15" descr="171009_interbrand_kingdee_to jonan-28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57115"/>
            <a:ext cx="1692800" cy="576000"/>
          </a:xfrm>
          <a:prstGeom prst="rect">
            <a:avLst/>
          </a:prstGeom>
        </p:spPr>
      </p:pic>
      <p:sp>
        <p:nvSpPr>
          <p:cNvPr id="9" name="Oval 8"/>
          <p:cNvSpPr/>
          <p:nvPr userDrawn="1"/>
        </p:nvSpPr>
        <p:spPr>
          <a:xfrm>
            <a:off x="7262991" y="2187849"/>
            <a:ext cx="1247074" cy="1247074"/>
          </a:xfrm>
          <a:prstGeom prst="ellipse">
            <a:avLst/>
          </a:prstGeom>
          <a:solidFill>
            <a:srgbClr val="24BEBC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2000">
              <a:solidFill>
                <a:prstClr val="white"/>
              </a:solidFill>
              <a:latin typeface="DengXian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4064077" y="1846214"/>
            <a:ext cx="447806" cy="447805"/>
          </a:xfrm>
          <a:prstGeom prst="ellipse">
            <a:avLst/>
          </a:prstGeom>
          <a:solidFill>
            <a:srgbClr val="24BE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2000">
              <a:solidFill>
                <a:prstClr val="white"/>
              </a:solidFill>
              <a:latin typeface="DengXian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1690874" y="435201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2000" dirty="0">
              <a:solidFill>
                <a:prstClr val="black"/>
              </a:solidFill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8166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EAE76-448A-094F-B125-A6955B950EE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06" y="4643496"/>
            <a:ext cx="1078593" cy="37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433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EAE76-448A-094F-B125-A6955B950EE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15" descr="171009_interbrand_kingdee_to jonan-28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95486"/>
            <a:ext cx="1137088" cy="38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288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感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0" descr="VCG41496378248-2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39" b="50637"/>
          <a:stretch/>
        </p:blipFill>
        <p:spPr>
          <a:xfrm flipH="1">
            <a:off x="3682608" y="-1127663"/>
            <a:ext cx="5479392" cy="5479676"/>
          </a:xfrm>
          <a:prstGeom prst="rect">
            <a:avLst/>
          </a:prstGeom>
        </p:spPr>
      </p:pic>
      <p:sp>
        <p:nvSpPr>
          <p:cNvPr id="21" name="Oval 8"/>
          <p:cNvSpPr/>
          <p:nvPr userDrawn="1"/>
        </p:nvSpPr>
        <p:spPr>
          <a:xfrm>
            <a:off x="7262991" y="2187849"/>
            <a:ext cx="1247074" cy="1247074"/>
          </a:xfrm>
          <a:prstGeom prst="ellipse">
            <a:avLst/>
          </a:prstGeom>
          <a:solidFill>
            <a:srgbClr val="24BEBC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2000">
              <a:solidFill>
                <a:prstClr val="white"/>
              </a:solidFill>
              <a:latin typeface="DengXian"/>
            </a:endParaRPr>
          </a:p>
        </p:txBody>
      </p:sp>
      <p:pic>
        <p:nvPicPr>
          <p:cNvPr id="23" name="Picture 20" descr="171009_interbrand_kingdee_to jonan-29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0" y="-13088"/>
            <a:ext cx="9180000" cy="5169677"/>
          </a:xfrm>
          <a:prstGeom prst="rect">
            <a:avLst/>
          </a:prstGeom>
        </p:spPr>
      </p:pic>
      <p:grpSp>
        <p:nvGrpSpPr>
          <p:cNvPr id="7" name="组合 12"/>
          <p:cNvGrpSpPr>
            <a:grpSpLocks/>
          </p:cNvGrpSpPr>
          <p:nvPr userDrawn="1"/>
        </p:nvGrpSpPr>
        <p:grpSpPr bwMode="auto">
          <a:xfrm>
            <a:off x="901472" y="1805277"/>
            <a:ext cx="2992962" cy="1571513"/>
            <a:chOff x="3491880" y="1313541"/>
            <a:chExt cx="2818094" cy="1479599"/>
          </a:xfrm>
        </p:grpSpPr>
        <p:sp>
          <p:nvSpPr>
            <p:cNvPr id="10" name="Rectangle 4"/>
            <p:cNvSpPr>
              <a:spLocks/>
            </p:cNvSpPr>
            <p:nvPr userDrawn="1"/>
          </p:nvSpPr>
          <p:spPr bwMode="auto">
            <a:xfrm>
              <a:off x="4521566" y="1479881"/>
              <a:ext cx="1599906" cy="651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500">
                  <a:solidFill>
                    <a:prstClr val="white"/>
                  </a:solidFill>
                  <a:latin typeface="Goudy Old Style" pitchFamily="18" charset="0"/>
                  <a:ea typeface="宋体" pitchFamily="2" charset="-122"/>
                  <a:sym typeface="Helvetica Neue UltraLight" pitchFamily="2" charset="0"/>
                </a:rPr>
                <a:t>Thanks</a:t>
              </a:r>
            </a:p>
          </p:txBody>
        </p:sp>
        <p:sp>
          <p:nvSpPr>
            <p:cNvPr id="11" name="Rectangle 5"/>
            <p:cNvSpPr>
              <a:spLocks/>
            </p:cNvSpPr>
            <p:nvPr userDrawn="1"/>
          </p:nvSpPr>
          <p:spPr bwMode="auto">
            <a:xfrm>
              <a:off x="4050688" y="2198247"/>
              <a:ext cx="961453" cy="260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 err="1">
                  <a:solidFill>
                    <a:prstClr val="white"/>
                  </a:solidFill>
                  <a:latin typeface="Arial Narrow" pitchFamily="34" charset="0"/>
                  <a:ea typeface="宋体" pitchFamily="2" charset="-122"/>
                  <a:sym typeface="Arial Narrow" pitchFamily="34" charset="0"/>
                </a:rPr>
                <a:t>terima</a:t>
              </a:r>
              <a:r>
                <a:rPr lang="en-US" altLang="zh-CN" dirty="0">
                  <a:solidFill>
                    <a:prstClr val="white"/>
                  </a:solidFill>
                  <a:latin typeface="Arial Narrow" pitchFamily="34" charset="0"/>
                  <a:ea typeface="宋体" pitchFamily="2" charset="-122"/>
                  <a:sym typeface="Arial Narrow" pitchFamily="34" charset="0"/>
                </a:rPr>
                <a:t> </a:t>
              </a:r>
              <a:r>
                <a:rPr lang="en-US" altLang="zh-CN" dirty="0" err="1">
                  <a:solidFill>
                    <a:prstClr val="white"/>
                  </a:solidFill>
                  <a:latin typeface="Arial Narrow" pitchFamily="34" charset="0"/>
                  <a:ea typeface="宋体" pitchFamily="2" charset="-122"/>
                  <a:sym typeface="Arial Narrow" pitchFamily="34" charset="0"/>
                </a:rPr>
                <a:t>kasih</a:t>
              </a:r>
              <a:endParaRPr lang="en-US" altLang="zh-CN" dirty="0">
                <a:solidFill>
                  <a:prstClr val="white"/>
                </a:solidFill>
                <a:latin typeface="Arial Narrow" pitchFamily="34" charset="0"/>
                <a:ea typeface="宋体" pitchFamily="2" charset="-122"/>
                <a:sym typeface="Arial Narrow" pitchFamily="34" charset="0"/>
              </a:endParaRPr>
            </a:p>
          </p:txBody>
        </p:sp>
        <p:sp>
          <p:nvSpPr>
            <p:cNvPr id="14" name="Rectangle 6"/>
            <p:cNvSpPr>
              <a:spLocks/>
            </p:cNvSpPr>
            <p:nvPr userDrawn="1"/>
          </p:nvSpPr>
          <p:spPr bwMode="auto">
            <a:xfrm>
              <a:off x="3491880" y="1313541"/>
              <a:ext cx="796935" cy="478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300">
                  <a:solidFill>
                    <a:prstClr val="white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rPr>
                <a:t>感謝</a:t>
              </a:r>
            </a:p>
          </p:txBody>
        </p:sp>
        <p:sp>
          <p:nvSpPr>
            <p:cNvPr id="15" name="Rectangle 7"/>
            <p:cNvSpPr>
              <a:spLocks/>
            </p:cNvSpPr>
            <p:nvPr userDrawn="1"/>
          </p:nvSpPr>
          <p:spPr bwMode="auto">
            <a:xfrm>
              <a:off x="5199183" y="2141145"/>
              <a:ext cx="1086729" cy="651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45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sym typeface="Microsoft YaHei Bold" charset="-122"/>
                </a:rPr>
                <a:t>谢谢</a:t>
              </a:r>
            </a:p>
          </p:txBody>
        </p:sp>
        <p:sp>
          <p:nvSpPr>
            <p:cNvPr id="16" name="Rectangle 8"/>
            <p:cNvSpPr>
              <a:spLocks/>
            </p:cNvSpPr>
            <p:nvPr userDrawn="1"/>
          </p:nvSpPr>
          <p:spPr bwMode="auto">
            <a:xfrm>
              <a:off x="5404367" y="1350527"/>
              <a:ext cx="905607" cy="217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>
                  <a:solidFill>
                    <a:prstClr val="white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rPr>
                <a:t>ありがとう</a:t>
              </a:r>
            </a:p>
          </p:txBody>
        </p:sp>
        <p:sp>
          <p:nvSpPr>
            <p:cNvPr id="17" name="Rectangle 9"/>
            <p:cNvSpPr>
              <a:spLocks/>
            </p:cNvSpPr>
            <p:nvPr userDrawn="1"/>
          </p:nvSpPr>
          <p:spPr bwMode="auto">
            <a:xfrm>
              <a:off x="3491887" y="1877147"/>
              <a:ext cx="837687" cy="304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100">
                  <a:solidFill>
                    <a:prstClr val="white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rPr>
                <a:t>ขอบคุณ</a:t>
              </a:r>
            </a:p>
          </p:txBody>
        </p:sp>
      </p:grpSp>
      <p:pic>
        <p:nvPicPr>
          <p:cNvPr id="19" name="Picture 15" descr="171009_interbrand_kingdee_to jonan-28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57115"/>
            <a:ext cx="1692800" cy="576000"/>
          </a:xfrm>
          <a:prstGeom prst="rect">
            <a:avLst/>
          </a:prstGeom>
        </p:spPr>
      </p:pic>
      <p:sp>
        <p:nvSpPr>
          <p:cNvPr id="22" name="Oval 18"/>
          <p:cNvSpPr/>
          <p:nvPr userDrawn="1"/>
        </p:nvSpPr>
        <p:spPr>
          <a:xfrm>
            <a:off x="4064077" y="1846214"/>
            <a:ext cx="447806" cy="447805"/>
          </a:xfrm>
          <a:prstGeom prst="ellipse">
            <a:avLst/>
          </a:prstGeom>
          <a:solidFill>
            <a:srgbClr val="24BE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2000">
              <a:solidFill>
                <a:prstClr val="white"/>
              </a:solidFill>
              <a:latin typeface="DengXian"/>
            </a:endParaRPr>
          </a:p>
        </p:txBody>
      </p:sp>
    </p:spTree>
    <p:extLst>
      <p:ext uri="{BB962C8B-B14F-4D97-AF65-F5344CB8AC3E}">
        <p14:creationId xmlns:p14="http://schemas.microsoft.com/office/powerpoint/2010/main" val="3157918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774" y="293446"/>
            <a:ext cx="5764226" cy="4082205"/>
          </a:xfrm>
          <a:prstGeom prst="rect">
            <a:avLst/>
          </a:prstGeom>
        </p:spPr>
      </p:pic>
      <p:pic>
        <p:nvPicPr>
          <p:cNvPr id="21" name="Picture 20" descr="171009_interbrand_kingdee_to jonan-29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0" y="-13088"/>
            <a:ext cx="9180000" cy="5169677"/>
          </a:xfrm>
          <a:prstGeom prst="rect">
            <a:avLst/>
          </a:prstGeom>
        </p:spPr>
      </p:pic>
      <p:sp>
        <p:nvSpPr>
          <p:cNvPr id="10" name="Title 14"/>
          <p:cNvSpPr>
            <a:spLocks noGrp="1"/>
          </p:cNvSpPr>
          <p:nvPr>
            <p:ph type="title" hasCustomPrompt="1"/>
          </p:nvPr>
        </p:nvSpPr>
        <p:spPr>
          <a:xfrm>
            <a:off x="757962" y="538622"/>
            <a:ext cx="3853012" cy="19085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3600" b="1" i="0" baseline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 smtClean="0"/>
              <a:t>标题可多行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图片可在母版替换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dirty="0" smtClean="0"/>
              <a:t>HEADER </a:t>
            </a:r>
            <a:r>
              <a:rPr lang="en-US" altLang="zh-CN" dirty="0" smtClean="0"/>
              <a:t>36</a:t>
            </a:r>
            <a:r>
              <a:rPr lang="en-US" dirty="0" smtClean="0"/>
              <a:t>PT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7962" y="2463135"/>
            <a:ext cx="3566583" cy="66335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="0" i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 smtClean="0"/>
              <a:t>姓名</a:t>
            </a:r>
            <a:endParaRPr lang="en-US" altLang="zh-CN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 smtClean="0"/>
              <a:t>演示日期</a:t>
            </a:r>
            <a:endParaRPr lang="en-US" altLang="zh-CN" dirty="0" smtClean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748376" y="-487160"/>
            <a:ext cx="1354668" cy="589302"/>
            <a:chOff x="9891888" y="701477"/>
            <a:chExt cx="1989130" cy="688613"/>
          </a:xfrm>
        </p:grpSpPr>
        <p:sp>
          <p:nvSpPr>
            <p:cNvPr id="14" name="Rounded Rectangular Callout 13"/>
            <p:cNvSpPr/>
            <p:nvPr userDrawn="1"/>
          </p:nvSpPr>
          <p:spPr>
            <a:xfrm>
              <a:off x="9891888" y="701477"/>
              <a:ext cx="1989130" cy="688613"/>
            </a:xfrm>
            <a:prstGeom prst="wedgeRoundRectCallout">
              <a:avLst>
                <a:gd name="adj1" fmla="val -46720"/>
                <a:gd name="adj2" fmla="val 97979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sz="11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62442" y="757396"/>
              <a:ext cx="1852890" cy="539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 smtClean="0">
                  <a:solidFill>
                    <a:srgbClr val="837A80"/>
                  </a:solidFill>
                  <a:latin typeface="Calibri"/>
                  <a:ea typeface="宋体"/>
                </a:rPr>
                <a:t>图片在母版替换</a:t>
              </a:r>
              <a:endParaRPr kumimoji="1" lang="en-US" altLang="zh-CN" sz="1200" dirty="0" smtClean="0">
                <a:solidFill>
                  <a:srgbClr val="837A80"/>
                </a:solidFill>
                <a:latin typeface="Calibri"/>
                <a:ea typeface="宋体"/>
              </a:endParaRPr>
            </a:p>
            <a:p>
              <a:r>
                <a:rPr kumimoji="1" lang="zh-CN" altLang="en-US" sz="1200" dirty="0" smtClean="0">
                  <a:solidFill>
                    <a:srgbClr val="837A80"/>
                  </a:solidFill>
                  <a:latin typeface="Calibri"/>
                  <a:ea typeface="宋体"/>
                </a:rPr>
                <a:t>置于最底层</a:t>
              </a:r>
              <a:endParaRPr kumimoji="1" lang="en-US" sz="1200" dirty="0">
                <a:solidFill>
                  <a:srgbClr val="837A80"/>
                </a:solidFill>
                <a:latin typeface="Calibri"/>
                <a:ea typeface="宋体" pitchFamily="2" charset="-122"/>
              </a:endParaRPr>
            </a:p>
          </p:txBody>
        </p:sp>
      </p:grpSp>
      <p:pic>
        <p:nvPicPr>
          <p:cNvPr id="16" name="Picture 15" descr="171009_interbrand_kingdee_to jonan-28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57115"/>
            <a:ext cx="1692800" cy="576000"/>
          </a:xfrm>
          <a:prstGeom prst="rect">
            <a:avLst/>
          </a:prstGeom>
        </p:spPr>
      </p:pic>
      <p:sp>
        <p:nvSpPr>
          <p:cNvPr id="9" name="Oval 8"/>
          <p:cNvSpPr/>
          <p:nvPr userDrawn="1"/>
        </p:nvSpPr>
        <p:spPr>
          <a:xfrm>
            <a:off x="7262991" y="2187849"/>
            <a:ext cx="1247074" cy="1247074"/>
          </a:xfrm>
          <a:prstGeom prst="ellipse">
            <a:avLst/>
          </a:prstGeom>
          <a:solidFill>
            <a:srgbClr val="24BEBC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4064077" y="1846214"/>
            <a:ext cx="447806" cy="447805"/>
          </a:xfrm>
          <a:prstGeom prst="ellipse">
            <a:avLst/>
          </a:prstGeom>
          <a:solidFill>
            <a:srgbClr val="24BE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1690874" y="435201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dirty="0">
              <a:solidFill>
                <a:prstClr val="black"/>
              </a:solidFill>
              <a:latin typeface="Calibri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1630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深底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21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457189" fontAlgn="base">
              <a:spcBef>
                <a:spcPct val="0"/>
              </a:spcBef>
              <a:spcAft>
                <a:spcPct val="0"/>
              </a:spcAft>
            </a:pPr>
            <a:endParaRPr kumimoji="1" lang="en-US">
              <a:solidFill>
                <a:srgbClr val="24215F"/>
              </a:solidFill>
              <a:latin typeface="DengXian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06" y="4552950"/>
            <a:ext cx="1078593" cy="370128"/>
          </a:xfrm>
          <a:prstGeom prst="rect">
            <a:avLst/>
          </a:prstGeom>
        </p:spPr>
      </p:pic>
      <p:sp>
        <p:nvSpPr>
          <p:cNvPr id="7" name="文本框 16"/>
          <p:cNvSpPr txBox="1"/>
          <p:nvPr userDrawn="1"/>
        </p:nvSpPr>
        <p:spPr>
          <a:xfrm>
            <a:off x="7772400" y="4947852"/>
            <a:ext cx="914400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defPPr>
              <a:defRPr lang="en-US"/>
            </a:defPPr>
            <a:lvl1pPr algn="r" eaLnBrk="0" hangingPunct="0">
              <a:spcBef>
                <a:spcPct val="50000"/>
              </a:spcBef>
              <a:defRPr kumimoji="0" sz="800">
                <a:solidFill>
                  <a:srgbClr val="837A80"/>
                </a:solidFill>
                <a:latin typeface="Verdana" charset="0"/>
                <a:ea typeface="宋体" charset="0"/>
                <a:cs typeface="MS PGothic" charset="0"/>
              </a:defRPr>
            </a:lvl1pPr>
            <a:lvl2pPr marL="742950" indent="-285750" eaLnBrk="0" hangingPunct="0">
              <a:defRPr kumimoji="1" sz="2400"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latin typeface="宋体" charset="0"/>
                <a:ea typeface="宋体" charset="0"/>
              </a:defRPr>
            </a:lvl9pPr>
          </a:lstStyle>
          <a:p>
            <a:pPr defTabSz="457189" fontAlgn="base">
              <a:spcAft>
                <a:spcPct val="0"/>
              </a:spcAft>
            </a:pPr>
            <a:r>
              <a:rPr lang="zh-CN" altLang="en-US" sz="600" dirty="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④内部公开 请勿外传</a:t>
            </a:r>
          </a:p>
        </p:txBody>
      </p:sp>
      <p:sp>
        <p:nvSpPr>
          <p:cNvPr id="12" name="Text Box 5"/>
          <p:cNvSpPr txBox="1">
            <a:spLocks noChangeArrowheads="1"/>
          </p:cNvSpPr>
          <p:nvPr userDrawn="1"/>
        </p:nvSpPr>
        <p:spPr bwMode="auto">
          <a:xfrm>
            <a:off x="8685214" y="4947852"/>
            <a:ext cx="230187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9pPr>
          </a:lstStyle>
          <a:p>
            <a:pPr algn="r" defTabSz="457189" fontAlgn="base">
              <a:spcBef>
                <a:spcPct val="50000"/>
              </a:spcBef>
              <a:spcAft>
                <a:spcPct val="0"/>
              </a:spcAft>
              <a:defRPr/>
            </a:pPr>
            <a:fld id="{046AD7C7-DE3F-5E43-A3A8-CA80750AE375}" type="slidenum">
              <a:rPr kumimoji="0" lang="en-US" altLang="zh-CN" sz="600" smtClean="0">
                <a:solidFill>
                  <a:srgbClr val="FFFFFF">
                    <a:lumMod val="9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 PGothic" charset="0"/>
              </a:rPr>
              <a:pPr algn="r" defTabSz="457189" fontAlgn="base">
                <a:spcBef>
                  <a:spcPct val="50000"/>
                </a:spcBef>
                <a:spcAft>
                  <a:spcPct val="0"/>
                </a:spcAft>
                <a:defRPr/>
              </a:pPr>
              <a:t>‹#›</a:t>
            </a:fld>
            <a:endParaRPr kumimoji="0" lang="en-US" altLang="zh-CN" sz="600" dirty="0" smtClean="0">
              <a:solidFill>
                <a:srgbClr val="FFFFFF">
                  <a:lumMod val="9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S PGothic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lIns="68580" tIns="34290" rIns="68580" bIns="34290" anchor="t">
            <a:normAutofit/>
          </a:bodyPr>
          <a:lstStyle>
            <a:lvl1pPr algn="l">
              <a:defRPr sz="2400">
                <a:solidFill>
                  <a:srgbClr val="23CCFC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57201" y="1411290"/>
            <a:ext cx="8228013" cy="3065462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5385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深底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21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2000">
              <a:solidFill>
                <a:srgbClr val="24215F"/>
              </a:solidFill>
              <a:latin typeface="DengXian"/>
            </a:endParaRPr>
          </a:p>
        </p:txBody>
      </p:sp>
      <p:sp>
        <p:nvSpPr>
          <p:cNvPr id="14" name="Text Box 5"/>
          <p:cNvSpPr txBox="1">
            <a:spLocks noChangeArrowheads="1"/>
          </p:cNvSpPr>
          <p:nvPr userDrawn="1"/>
        </p:nvSpPr>
        <p:spPr bwMode="auto">
          <a:xfrm>
            <a:off x="8701089" y="4802498"/>
            <a:ext cx="230187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9pPr>
          </a:lstStyle>
          <a:p>
            <a:pPr algn="r" defTabSz="914400" fontAlgn="base">
              <a:spcBef>
                <a:spcPct val="50000"/>
              </a:spcBef>
              <a:spcAft>
                <a:spcPct val="0"/>
              </a:spcAft>
              <a:defRPr/>
            </a:pPr>
            <a:fld id="{046AD7C7-DE3F-5E43-A3A8-CA80750AE375}" type="slidenum">
              <a:rPr kumimoji="0" lang="en-US" altLang="zh-CN" sz="1000" smtClean="0">
                <a:solidFill>
                  <a:prstClr val="white"/>
                </a:solidFill>
                <a:latin typeface="Verdana" charset="0"/>
                <a:cs typeface="MS PGothic" charset="0"/>
              </a:rPr>
              <a:pPr algn="r" defTabSz="914400" fontAlgn="base">
                <a:spcBef>
                  <a:spcPct val="50000"/>
                </a:spcBef>
                <a:spcAft>
                  <a:spcPct val="0"/>
                </a:spcAft>
                <a:defRPr/>
              </a:pPr>
              <a:t>‹#›</a:t>
            </a:fld>
            <a:endParaRPr kumimoji="0" lang="en-US" altLang="zh-CN" sz="1000" dirty="0" smtClean="0">
              <a:solidFill>
                <a:prstClr val="white"/>
              </a:solidFill>
              <a:latin typeface="Verdana" charset="0"/>
              <a:cs typeface="MS PGothic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06" y="4643496"/>
            <a:ext cx="1078593" cy="370128"/>
          </a:xfrm>
          <a:prstGeom prst="rect">
            <a:avLst/>
          </a:prstGeom>
        </p:spPr>
      </p:pic>
      <p:sp>
        <p:nvSpPr>
          <p:cNvPr id="8" name="Title 14"/>
          <p:cNvSpPr>
            <a:spLocks noGrp="1"/>
          </p:cNvSpPr>
          <p:nvPr>
            <p:ph type="title" hasCustomPrompt="1"/>
          </p:nvPr>
        </p:nvSpPr>
        <p:spPr>
          <a:xfrm>
            <a:off x="445404" y="205979"/>
            <a:ext cx="8240400" cy="86646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2400" b="1" i="0" baseline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47523" y="1411112"/>
            <a:ext cx="8239278" cy="3189464"/>
          </a:xfrm>
          <a:prstGeom prst="rect">
            <a:avLst/>
          </a:prstGeom>
        </p:spPr>
        <p:txBody>
          <a:bodyPr/>
          <a:lstStyle>
            <a:lvl1pPr>
              <a:defRPr sz="2400" b="1" i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1800" b="1" i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1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812278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(白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Administrator\Desktop\图片4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Box 2"/>
          <p:cNvSpPr txBox="1">
            <a:spLocks noChangeArrowheads="1"/>
          </p:cNvSpPr>
          <p:nvPr userDrawn="1"/>
        </p:nvSpPr>
        <p:spPr bwMode="auto">
          <a:xfrm>
            <a:off x="6694492" y="4818065"/>
            <a:ext cx="1622425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5715" tIns="6668" rIns="55715" bIns="6668" anchor="ctr"/>
          <a:lstStyle>
            <a:lvl1pPr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r" defTabSz="914400" fontAlgn="base">
              <a:lnSpc>
                <a:spcPts val="105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700" dirty="0" smtClean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①</a:t>
            </a:r>
            <a:r>
              <a:rPr kumimoji="0" lang="zh-CN" altLang="en-US" sz="700" dirty="0" smtClean="0">
                <a:solidFill>
                  <a:prstClr val="white">
                    <a:lumMod val="50000"/>
                  </a:prstClr>
                </a:solidFill>
                <a:latin typeface="微软雅黑" pitchFamily="34" charset="-122"/>
                <a:ea typeface="微软雅黑" pitchFamily="34" charset="-122"/>
              </a:rPr>
              <a:t> 绝密信息 严禁泄露</a:t>
            </a:r>
            <a:endParaRPr kumimoji="0" lang="zh-CN" altLang="en-US" sz="700" dirty="0">
              <a:solidFill>
                <a:prstClr val="white">
                  <a:lumMod val="50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页脚占位符 2"/>
          <p:cNvSpPr>
            <a:spLocks noGrp="1"/>
          </p:cNvSpPr>
          <p:nvPr>
            <p:ph type="ftr" sz="quarter" idx="10"/>
          </p:nvPr>
        </p:nvSpPr>
        <p:spPr>
          <a:xfrm>
            <a:off x="8316915" y="4805367"/>
            <a:ext cx="576262" cy="274637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2000">
                <a:solidFill>
                  <a:prstClr val="black"/>
                </a:solidFill>
                <a:latin typeface="宋体" pitchFamily="2" charset="-122"/>
                <a:ea typeface="宋体" pitchFamily="2" charset="-122"/>
              </a:rPr>
              <a:t>P</a:t>
            </a:r>
            <a:fld id="{EB2D96E6-1979-421B-B93F-9F21F6952825}" type="slidenum">
              <a:rPr kumimoji="1" lang="en-US" altLang="zh-CN" sz="2000">
                <a:solidFill>
                  <a:prstClr val="black"/>
                </a:solidFill>
                <a:latin typeface="宋体" pitchFamily="2" charset="-122"/>
                <a:ea typeface="宋体" pitchFamily="2" charset="-122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zh-CN" altLang="en-US" sz="2000">
              <a:solidFill>
                <a:prstClr val="black"/>
              </a:solidFill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91928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VCG41496378248-2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39" b="50637"/>
          <a:stretch/>
        </p:blipFill>
        <p:spPr>
          <a:xfrm flipH="1">
            <a:off x="3682608" y="-1127663"/>
            <a:ext cx="5479392" cy="5479676"/>
          </a:xfrm>
          <a:prstGeom prst="rect">
            <a:avLst/>
          </a:prstGeom>
        </p:spPr>
      </p:pic>
      <p:pic>
        <p:nvPicPr>
          <p:cNvPr id="21" name="Picture 20" descr="171009_interbrand_kingdee_to jonan-29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0" y="-13086"/>
            <a:ext cx="9180000" cy="5169677"/>
          </a:xfrm>
          <a:prstGeom prst="rect">
            <a:avLst/>
          </a:prstGeom>
        </p:spPr>
      </p:pic>
      <p:sp>
        <p:nvSpPr>
          <p:cNvPr id="10" name="Title 14"/>
          <p:cNvSpPr>
            <a:spLocks noGrp="1"/>
          </p:cNvSpPr>
          <p:nvPr>
            <p:ph type="title" hasCustomPrompt="1"/>
          </p:nvPr>
        </p:nvSpPr>
        <p:spPr>
          <a:xfrm>
            <a:off x="757962" y="538622"/>
            <a:ext cx="3853012" cy="1908518"/>
          </a:xfrm>
          <a:prstGeom prst="rect">
            <a:avLst/>
          </a:prstGeom>
        </p:spPr>
        <p:txBody>
          <a:bodyPr lIns="91358" tIns="45679" rIns="91358" bIns="45679" anchor="t">
            <a:noAutofit/>
          </a:bodyPr>
          <a:lstStyle>
            <a:lvl1pPr algn="l">
              <a:lnSpc>
                <a:spcPct val="90000"/>
              </a:lnSpc>
              <a:defRPr sz="3600" b="1" i="0" baseline="0">
                <a:solidFill>
                  <a:schemeClr val="bg1"/>
                </a:solidFill>
                <a:latin typeface="Arial"/>
                <a:ea typeface="Heiti SC Medium"/>
                <a:cs typeface="Arial"/>
              </a:defRPr>
            </a:lvl1pPr>
          </a:lstStyle>
          <a:p>
            <a:r>
              <a:rPr lang="zh-CN" altLang="en-US" dirty="0"/>
              <a:t>标题可多行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图片可在母版替换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>HEADER </a:t>
            </a:r>
            <a:r>
              <a:rPr lang="en-US" altLang="zh-CN" dirty="0"/>
              <a:t>36</a:t>
            </a:r>
            <a:r>
              <a:rPr lang="en-US" dirty="0"/>
              <a:t>PT </a:t>
            </a:r>
            <a:br>
              <a:rPr lang="en-US" dirty="0"/>
            </a:b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7964" y="2463135"/>
            <a:ext cx="3566583" cy="663354"/>
          </a:xfrm>
          <a:prstGeom prst="rect">
            <a:avLst/>
          </a:prstGeom>
        </p:spPr>
        <p:txBody>
          <a:bodyPr lIns="91358" tIns="45679" rIns="91358" bIns="45679">
            <a:normAutofit/>
          </a:bodyPr>
          <a:lstStyle>
            <a:lvl1pPr marL="0" marR="0" indent="0" algn="l" defTabSz="456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456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/>
              <a:t>姓名</a:t>
            </a:r>
            <a:r>
              <a:rPr lang="zh-CN" altLang="zh-CN" dirty="0"/>
              <a:t>&amp;</a:t>
            </a:r>
            <a:r>
              <a:rPr lang="zh-CN" altLang="en-US" dirty="0"/>
              <a:t>演示日期</a:t>
            </a:r>
            <a:endParaRPr lang="en-US" altLang="zh-CN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748376" y="-487160"/>
            <a:ext cx="1354668" cy="589302"/>
            <a:chOff x="9891888" y="701477"/>
            <a:chExt cx="1989130" cy="688613"/>
          </a:xfrm>
        </p:grpSpPr>
        <p:sp>
          <p:nvSpPr>
            <p:cNvPr id="14" name="Rounded Rectangular Callout 13"/>
            <p:cNvSpPr/>
            <p:nvPr userDrawn="1"/>
          </p:nvSpPr>
          <p:spPr>
            <a:xfrm>
              <a:off x="9891888" y="701477"/>
              <a:ext cx="1989130" cy="688613"/>
            </a:xfrm>
            <a:prstGeom prst="wedgeRoundRectCallout">
              <a:avLst>
                <a:gd name="adj1" fmla="val -46720"/>
                <a:gd name="adj2" fmla="val 97979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478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100">
                <a:solidFill>
                  <a:prstClr val="white"/>
                </a:solidFill>
                <a:latin typeface="DengXian"/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62442" y="757396"/>
              <a:ext cx="1852890" cy="539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3478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200" dirty="0">
                  <a:solidFill>
                    <a:srgbClr val="837A80"/>
                  </a:solidFill>
                  <a:latin typeface="宋体" pitchFamily="2" charset="-122"/>
                  <a:ea typeface="宋体" pitchFamily="2" charset="-122"/>
                </a:rPr>
                <a:t>图片在母版替换</a:t>
              </a:r>
              <a:endParaRPr kumimoji="1" lang="en-US" altLang="zh-CN" sz="1200" dirty="0">
                <a:solidFill>
                  <a:srgbClr val="837A80"/>
                </a:solidFill>
                <a:latin typeface="宋体" pitchFamily="2" charset="-122"/>
                <a:ea typeface="宋体" pitchFamily="2" charset="-122"/>
              </a:endParaRPr>
            </a:p>
            <a:p>
              <a:pPr defTabSz="913478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200" dirty="0">
                  <a:solidFill>
                    <a:srgbClr val="837A80"/>
                  </a:solidFill>
                  <a:latin typeface="宋体" pitchFamily="2" charset="-122"/>
                  <a:ea typeface="宋体" pitchFamily="2" charset="-122"/>
                </a:rPr>
                <a:t>置于最底层</a:t>
              </a:r>
              <a:endParaRPr kumimoji="1" lang="en-US" sz="1200" dirty="0">
                <a:solidFill>
                  <a:srgbClr val="837A80"/>
                </a:solidFill>
                <a:latin typeface="宋体" pitchFamily="2" charset="-122"/>
                <a:ea typeface="宋体" pitchFamily="2" charset="-122"/>
              </a:endParaRPr>
            </a:p>
          </p:txBody>
        </p:sp>
      </p:grpSp>
      <p:pic>
        <p:nvPicPr>
          <p:cNvPr id="16" name="Picture 15" descr="171009_interbrand_kingdee_to jonan-28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4257115"/>
            <a:ext cx="1692800" cy="576000"/>
          </a:xfrm>
          <a:prstGeom prst="rect">
            <a:avLst/>
          </a:prstGeom>
        </p:spPr>
      </p:pic>
      <p:sp>
        <p:nvSpPr>
          <p:cNvPr id="9" name="Oval 8"/>
          <p:cNvSpPr/>
          <p:nvPr userDrawn="1"/>
        </p:nvSpPr>
        <p:spPr>
          <a:xfrm>
            <a:off x="7262991" y="2187849"/>
            <a:ext cx="1247074" cy="1247074"/>
          </a:xfrm>
          <a:prstGeom prst="ellipse">
            <a:avLst/>
          </a:prstGeom>
          <a:solidFill>
            <a:srgbClr val="24BEBC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8" tIns="45679" rIns="91358" bIns="45679" rtlCol="0" anchor="ctr"/>
          <a:lstStyle/>
          <a:p>
            <a:pPr algn="ctr" defTabSz="913478" fontAlgn="base">
              <a:spcBef>
                <a:spcPct val="0"/>
              </a:spcBef>
              <a:spcAft>
                <a:spcPct val="0"/>
              </a:spcAft>
            </a:pPr>
            <a:endParaRPr kumimoji="1" lang="en-US" sz="2000">
              <a:solidFill>
                <a:prstClr val="white"/>
              </a:solidFill>
              <a:latin typeface="DengXian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4064077" y="1846255"/>
            <a:ext cx="447806" cy="447805"/>
          </a:xfrm>
          <a:prstGeom prst="ellipse">
            <a:avLst/>
          </a:prstGeom>
          <a:solidFill>
            <a:srgbClr val="24BE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8" tIns="45679" rIns="91358" bIns="45679" rtlCol="0" anchor="ctr"/>
          <a:lstStyle/>
          <a:p>
            <a:pPr algn="ctr" defTabSz="913478" fontAlgn="base">
              <a:spcBef>
                <a:spcPct val="0"/>
              </a:spcBef>
              <a:spcAft>
                <a:spcPct val="0"/>
              </a:spcAft>
            </a:pPr>
            <a:endParaRPr kumimoji="1" lang="en-US" sz="2000">
              <a:solidFill>
                <a:prstClr val="white"/>
              </a:solidFill>
              <a:latin typeface="DengXian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1690874" y="4352013"/>
            <a:ext cx="184710" cy="403954"/>
          </a:xfrm>
          <a:prstGeom prst="rect">
            <a:avLst/>
          </a:prstGeom>
          <a:noFill/>
        </p:spPr>
        <p:txBody>
          <a:bodyPr wrap="none" lIns="91358" tIns="45679" rIns="91358" bIns="45679" rtlCol="0">
            <a:spAutoFit/>
          </a:bodyPr>
          <a:lstStyle/>
          <a:p>
            <a:pPr defTabSz="913478" fontAlgn="base">
              <a:spcBef>
                <a:spcPct val="0"/>
              </a:spcBef>
              <a:spcAft>
                <a:spcPct val="0"/>
              </a:spcAft>
            </a:pPr>
            <a:endParaRPr kumimoji="1" lang="en-US" sz="2000" dirty="0">
              <a:solidFill>
                <a:prstClr val="black"/>
              </a:solidFill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974058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EAE76-448A-094F-B125-A6955B950EE0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DengXian"/>
                <a:ea typeface="DengXian"/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DengXian"/>
              <a:ea typeface="DengXian"/>
            </a:endParaRPr>
          </a:p>
        </p:txBody>
      </p:sp>
      <p:pic>
        <p:nvPicPr>
          <p:cNvPr id="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06" y="4643496"/>
            <a:ext cx="1078593" cy="37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75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-201085" y="208515"/>
            <a:ext cx="136829" cy="4388332"/>
            <a:chOff x="-279703" y="208515"/>
            <a:chExt cx="243417" cy="4388332"/>
          </a:xfrm>
        </p:grpSpPr>
        <p:cxnSp>
          <p:nvCxnSpPr>
            <p:cNvPr id="19" name="Straight Connector 18"/>
            <p:cNvCxnSpPr/>
            <p:nvPr userDrawn="1"/>
          </p:nvCxnSpPr>
          <p:spPr>
            <a:xfrm flipH="1">
              <a:off x="-279703" y="1414714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 userDrawn="1"/>
          </p:nvGrpSpPr>
          <p:grpSpPr>
            <a:xfrm>
              <a:off x="-279703" y="4254803"/>
              <a:ext cx="243417" cy="342044"/>
              <a:chOff x="-243418" y="1063625"/>
              <a:chExt cx="243417" cy="342044"/>
            </a:xfrm>
          </p:grpSpPr>
          <p:cxnSp>
            <p:nvCxnSpPr>
              <p:cNvPr id="17" name="Straight Connector 16"/>
              <p:cNvCxnSpPr/>
              <p:nvPr userDrawn="1"/>
            </p:nvCxnSpPr>
            <p:spPr>
              <a:xfrm flipH="1">
                <a:off x="-243418" y="1405669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 userDrawn="1"/>
          </p:nvGrpSpPr>
          <p:grpSpPr>
            <a:xfrm>
              <a:off x="-279703" y="208515"/>
              <a:ext cx="243417" cy="864155"/>
              <a:chOff x="-243418" y="1063625"/>
              <a:chExt cx="243417" cy="864155"/>
            </a:xfrm>
          </p:grpSpPr>
          <p:cxnSp>
            <p:nvCxnSpPr>
              <p:cNvPr id="15" name="Straight Connector 14"/>
              <p:cNvCxnSpPr/>
              <p:nvPr userDrawn="1"/>
            </p:nvCxnSpPr>
            <p:spPr>
              <a:xfrm flipH="1">
                <a:off x="-243418" y="1927780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Title 14"/>
          <p:cNvSpPr>
            <a:spLocks noGrp="1"/>
          </p:cNvSpPr>
          <p:nvPr>
            <p:ph type="title" hasCustomPrompt="1"/>
          </p:nvPr>
        </p:nvSpPr>
        <p:spPr>
          <a:xfrm>
            <a:off x="447523" y="205979"/>
            <a:ext cx="8267483" cy="89468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2400" b="1" i="0" baseline="0">
                <a:solidFill>
                  <a:srgbClr val="1771E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EAE76-448A-094F-B125-A6955B950EE0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DengXian"/>
                <a:ea typeface="DengXian"/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DengXian"/>
              <a:ea typeface="DengXian"/>
            </a:endParaRPr>
          </a:p>
        </p:txBody>
      </p:sp>
      <p:pic>
        <p:nvPicPr>
          <p:cNvPr id="7" name="Picture 15" descr="171009_interbrand_kingdee_to jonan-28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31" y="4640609"/>
            <a:ext cx="1137088" cy="38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0239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感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0" descr="VCG41496378248-2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39" b="50637"/>
          <a:stretch/>
        </p:blipFill>
        <p:spPr>
          <a:xfrm flipH="1">
            <a:off x="3682608" y="-1127663"/>
            <a:ext cx="5479392" cy="5479676"/>
          </a:xfrm>
          <a:prstGeom prst="rect">
            <a:avLst/>
          </a:prstGeom>
        </p:spPr>
      </p:pic>
      <p:sp>
        <p:nvSpPr>
          <p:cNvPr id="21" name="Oval 8"/>
          <p:cNvSpPr/>
          <p:nvPr userDrawn="1"/>
        </p:nvSpPr>
        <p:spPr>
          <a:xfrm>
            <a:off x="7262991" y="2187849"/>
            <a:ext cx="1247074" cy="1247074"/>
          </a:xfrm>
          <a:prstGeom prst="ellipse">
            <a:avLst/>
          </a:prstGeom>
          <a:solidFill>
            <a:srgbClr val="24BEBC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8" tIns="45679" rIns="91358" bIns="45679" rtlCol="0" anchor="ctr"/>
          <a:lstStyle/>
          <a:p>
            <a:pPr algn="ctr" defTabSz="913478" fontAlgn="base">
              <a:spcBef>
                <a:spcPct val="0"/>
              </a:spcBef>
              <a:spcAft>
                <a:spcPct val="0"/>
              </a:spcAft>
            </a:pPr>
            <a:endParaRPr kumimoji="1" lang="en-US" sz="2000">
              <a:solidFill>
                <a:prstClr val="white"/>
              </a:solidFill>
              <a:latin typeface="DengXian"/>
            </a:endParaRPr>
          </a:p>
        </p:txBody>
      </p:sp>
      <p:pic>
        <p:nvPicPr>
          <p:cNvPr id="23" name="Picture 20" descr="171009_interbrand_kingdee_to jonan-29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0" y="-13086"/>
            <a:ext cx="9180000" cy="5169677"/>
          </a:xfrm>
          <a:prstGeom prst="rect">
            <a:avLst/>
          </a:prstGeom>
        </p:spPr>
      </p:pic>
      <p:grpSp>
        <p:nvGrpSpPr>
          <p:cNvPr id="7" name="组合 12"/>
          <p:cNvGrpSpPr>
            <a:grpSpLocks/>
          </p:cNvGrpSpPr>
          <p:nvPr userDrawn="1"/>
        </p:nvGrpSpPr>
        <p:grpSpPr bwMode="auto">
          <a:xfrm>
            <a:off x="901472" y="1805301"/>
            <a:ext cx="2992962" cy="1571513"/>
            <a:chOff x="3491880" y="1313541"/>
            <a:chExt cx="2818094" cy="1479599"/>
          </a:xfrm>
        </p:grpSpPr>
        <p:sp>
          <p:nvSpPr>
            <p:cNvPr id="10" name="Rectangle 4"/>
            <p:cNvSpPr>
              <a:spLocks/>
            </p:cNvSpPr>
            <p:nvPr userDrawn="1"/>
          </p:nvSpPr>
          <p:spPr bwMode="auto">
            <a:xfrm>
              <a:off x="4521566" y="1479881"/>
              <a:ext cx="1599906" cy="651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347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500">
                  <a:solidFill>
                    <a:prstClr val="white"/>
                  </a:solidFill>
                  <a:latin typeface="Goudy Old Style" pitchFamily="18" charset="0"/>
                  <a:ea typeface="宋体" pitchFamily="2" charset="-122"/>
                  <a:sym typeface="Helvetica Neue UltraLight" pitchFamily="2" charset="0"/>
                </a:rPr>
                <a:t>Thanks</a:t>
              </a:r>
            </a:p>
          </p:txBody>
        </p:sp>
        <p:sp>
          <p:nvSpPr>
            <p:cNvPr id="11" name="Rectangle 5"/>
            <p:cNvSpPr>
              <a:spLocks/>
            </p:cNvSpPr>
            <p:nvPr userDrawn="1"/>
          </p:nvSpPr>
          <p:spPr bwMode="auto">
            <a:xfrm>
              <a:off x="4050688" y="2198247"/>
              <a:ext cx="961453" cy="260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347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 err="1">
                  <a:solidFill>
                    <a:prstClr val="white"/>
                  </a:solidFill>
                  <a:latin typeface="Arial Narrow" pitchFamily="34" charset="0"/>
                  <a:ea typeface="宋体" pitchFamily="2" charset="-122"/>
                  <a:sym typeface="Arial Narrow" pitchFamily="34" charset="0"/>
                </a:rPr>
                <a:t>terima</a:t>
              </a:r>
              <a:r>
                <a:rPr lang="en-US" altLang="zh-CN" dirty="0">
                  <a:solidFill>
                    <a:prstClr val="white"/>
                  </a:solidFill>
                  <a:latin typeface="Arial Narrow" pitchFamily="34" charset="0"/>
                  <a:ea typeface="宋体" pitchFamily="2" charset="-122"/>
                  <a:sym typeface="Arial Narrow" pitchFamily="34" charset="0"/>
                </a:rPr>
                <a:t> </a:t>
              </a:r>
              <a:r>
                <a:rPr lang="en-US" altLang="zh-CN" dirty="0" err="1">
                  <a:solidFill>
                    <a:prstClr val="white"/>
                  </a:solidFill>
                  <a:latin typeface="Arial Narrow" pitchFamily="34" charset="0"/>
                  <a:ea typeface="宋体" pitchFamily="2" charset="-122"/>
                  <a:sym typeface="Arial Narrow" pitchFamily="34" charset="0"/>
                </a:rPr>
                <a:t>kasih</a:t>
              </a:r>
              <a:endParaRPr lang="en-US" altLang="zh-CN" dirty="0">
                <a:solidFill>
                  <a:prstClr val="white"/>
                </a:solidFill>
                <a:latin typeface="Arial Narrow" pitchFamily="34" charset="0"/>
                <a:ea typeface="宋体" pitchFamily="2" charset="-122"/>
                <a:sym typeface="Arial Narrow" pitchFamily="34" charset="0"/>
              </a:endParaRPr>
            </a:p>
          </p:txBody>
        </p:sp>
        <p:sp>
          <p:nvSpPr>
            <p:cNvPr id="14" name="Rectangle 6"/>
            <p:cNvSpPr>
              <a:spLocks/>
            </p:cNvSpPr>
            <p:nvPr userDrawn="1"/>
          </p:nvSpPr>
          <p:spPr bwMode="auto">
            <a:xfrm>
              <a:off x="3491880" y="1313541"/>
              <a:ext cx="796935" cy="478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3478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300">
                  <a:solidFill>
                    <a:prstClr val="white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rPr>
                <a:t>感謝</a:t>
              </a:r>
            </a:p>
          </p:txBody>
        </p:sp>
        <p:sp>
          <p:nvSpPr>
            <p:cNvPr id="15" name="Rectangle 7"/>
            <p:cNvSpPr>
              <a:spLocks/>
            </p:cNvSpPr>
            <p:nvPr userDrawn="1"/>
          </p:nvSpPr>
          <p:spPr bwMode="auto">
            <a:xfrm>
              <a:off x="5199183" y="2141145"/>
              <a:ext cx="1086729" cy="651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3478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45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sym typeface="Microsoft YaHei Bold" charset="-122"/>
                </a:rPr>
                <a:t>谢谢</a:t>
              </a:r>
            </a:p>
          </p:txBody>
        </p:sp>
        <p:sp>
          <p:nvSpPr>
            <p:cNvPr id="16" name="Rectangle 8"/>
            <p:cNvSpPr>
              <a:spLocks/>
            </p:cNvSpPr>
            <p:nvPr userDrawn="1"/>
          </p:nvSpPr>
          <p:spPr bwMode="auto">
            <a:xfrm>
              <a:off x="5404367" y="1350527"/>
              <a:ext cx="905607" cy="217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3478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>
                  <a:solidFill>
                    <a:prstClr val="white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rPr>
                <a:t>ありがとう</a:t>
              </a:r>
            </a:p>
          </p:txBody>
        </p:sp>
        <p:sp>
          <p:nvSpPr>
            <p:cNvPr id="17" name="Rectangle 9"/>
            <p:cNvSpPr>
              <a:spLocks/>
            </p:cNvSpPr>
            <p:nvPr userDrawn="1"/>
          </p:nvSpPr>
          <p:spPr bwMode="auto">
            <a:xfrm>
              <a:off x="3491887" y="1877147"/>
              <a:ext cx="551289" cy="304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347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100">
                  <a:solidFill>
                    <a:prstClr val="white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rPr>
                <a:t>ขอบคุณ</a:t>
              </a:r>
            </a:p>
          </p:txBody>
        </p:sp>
      </p:grpSp>
      <p:pic>
        <p:nvPicPr>
          <p:cNvPr id="19" name="Picture 15" descr="171009_interbrand_kingdee_to jonan-28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4257115"/>
            <a:ext cx="1692800" cy="576000"/>
          </a:xfrm>
          <a:prstGeom prst="rect">
            <a:avLst/>
          </a:prstGeom>
        </p:spPr>
      </p:pic>
      <p:sp>
        <p:nvSpPr>
          <p:cNvPr id="22" name="Oval 18"/>
          <p:cNvSpPr/>
          <p:nvPr userDrawn="1"/>
        </p:nvSpPr>
        <p:spPr>
          <a:xfrm>
            <a:off x="4064077" y="1846255"/>
            <a:ext cx="447806" cy="447805"/>
          </a:xfrm>
          <a:prstGeom prst="ellipse">
            <a:avLst/>
          </a:prstGeom>
          <a:solidFill>
            <a:srgbClr val="24BE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8" tIns="45679" rIns="91358" bIns="45679" rtlCol="0" anchor="ctr"/>
          <a:lstStyle/>
          <a:p>
            <a:pPr algn="ctr" defTabSz="913478" fontAlgn="base">
              <a:spcBef>
                <a:spcPct val="0"/>
              </a:spcBef>
              <a:spcAft>
                <a:spcPct val="0"/>
              </a:spcAft>
            </a:pPr>
            <a:endParaRPr kumimoji="1" lang="en-US" sz="2000">
              <a:solidFill>
                <a:prstClr val="white"/>
              </a:solidFill>
              <a:latin typeface="DengXian"/>
            </a:endParaRPr>
          </a:p>
        </p:txBody>
      </p:sp>
    </p:spTree>
    <p:extLst>
      <p:ext uri="{BB962C8B-B14F-4D97-AF65-F5344CB8AC3E}">
        <p14:creationId xmlns:p14="http://schemas.microsoft.com/office/powerpoint/2010/main" val="331505405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774" y="293447"/>
            <a:ext cx="5764226" cy="4082205"/>
          </a:xfrm>
          <a:prstGeom prst="rect">
            <a:avLst/>
          </a:prstGeom>
        </p:spPr>
      </p:pic>
      <p:pic>
        <p:nvPicPr>
          <p:cNvPr id="21" name="Picture 20" descr="171009_interbrand_kingdee_to jonan-29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0" y="-13086"/>
            <a:ext cx="9180000" cy="5169677"/>
          </a:xfrm>
          <a:prstGeom prst="rect">
            <a:avLst/>
          </a:prstGeom>
        </p:spPr>
      </p:pic>
      <p:sp>
        <p:nvSpPr>
          <p:cNvPr id="10" name="Title 14"/>
          <p:cNvSpPr>
            <a:spLocks noGrp="1"/>
          </p:cNvSpPr>
          <p:nvPr>
            <p:ph type="title" hasCustomPrompt="1"/>
          </p:nvPr>
        </p:nvSpPr>
        <p:spPr>
          <a:xfrm>
            <a:off x="757962" y="538622"/>
            <a:ext cx="3853012" cy="1908518"/>
          </a:xfrm>
          <a:prstGeom prst="rect">
            <a:avLst/>
          </a:prstGeom>
        </p:spPr>
        <p:txBody>
          <a:bodyPr lIns="91358" tIns="45679" rIns="91358" bIns="45679" anchor="t">
            <a:noAutofit/>
          </a:bodyPr>
          <a:lstStyle>
            <a:lvl1pPr algn="l">
              <a:lnSpc>
                <a:spcPct val="90000"/>
              </a:lnSpc>
              <a:defRPr sz="3600" b="1" i="0" baseline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标题可多行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图片可在母版替换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>HEADER </a:t>
            </a:r>
            <a:r>
              <a:rPr lang="en-US" altLang="zh-CN" dirty="0"/>
              <a:t>36</a:t>
            </a:r>
            <a:r>
              <a:rPr lang="en-US" dirty="0"/>
              <a:t>PT </a:t>
            </a:r>
            <a:br>
              <a:rPr lang="en-US" dirty="0"/>
            </a:b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7964" y="2463135"/>
            <a:ext cx="3566583" cy="663354"/>
          </a:xfrm>
          <a:prstGeom prst="rect">
            <a:avLst/>
          </a:prstGeom>
        </p:spPr>
        <p:txBody>
          <a:bodyPr lIns="91358" tIns="45679" rIns="91358" bIns="45679">
            <a:normAutofit/>
          </a:bodyPr>
          <a:lstStyle>
            <a:lvl1pPr marL="0" marR="0" indent="0" algn="l" defTabSz="456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="0" i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</a:lstStyle>
          <a:p>
            <a:pPr marL="0" marR="0" lvl="0" indent="0" algn="l" defTabSz="456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/>
              <a:t>姓名</a:t>
            </a:r>
            <a:endParaRPr lang="en-US" altLang="zh-CN" dirty="0"/>
          </a:p>
          <a:p>
            <a:pPr marL="0" marR="0" lvl="0" indent="0" algn="l" defTabSz="4567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/>
              <a:t>演示日期</a:t>
            </a:r>
            <a:endParaRPr lang="en-US" altLang="zh-CN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748376" y="-487160"/>
            <a:ext cx="1354668" cy="589302"/>
            <a:chOff x="9891888" y="701477"/>
            <a:chExt cx="1989130" cy="688613"/>
          </a:xfrm>
        </p:grpSpPr>
        <p:sp>
          <p:nvSpPr>
            <p:cNvPr id="14" name="Rounded Rectangular Callout 13"/>
            <p:cNvSpPr/>
            <p:nvPr userDrawn="1"/>
          </p:nvSpPr>
          <p:spPr>
            <a:xfrm>
              <a:off x="9891888" y="701477"/>
              <a:ext cx="1989130" cy="688613"/>
            </a:xfrm>
            <a:prstGeom prst="wedgeRoundRectCallout">
              <a:avLst>
                <a:gd name="adj1" fmla="val -46720"/>
                <a:gd name="adj2" fmla="val 97979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6710"/>
              <a:endParaRPr kumimoji="1" lang="en-US" sz="11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62442" y="757396"/>
              <a:ext cx="1852890" cy="539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6710"/>
              <a:r>
                <a:rPr kumimoji="1" lang="zh-CN" altLang="en-US" sz="1200" dirty="0">
                  <a:solidFill>
                    <a:srgbClr val="837A80"/>
                  </a:solidFill>
                  <a:latin typeface="Calibri"/>
                  <a:ea typeface="宋体"/>
                </a:rPr>
                <a:t>图片在母版替换</a:t>
              </a:r>
              <a:endParaRPr kumimoji="1" lang="en-US" altLang="zh-CN" sz="1200" dirty="0">
                <a:solidFill>
                  <a:srgbClr val="837A80"/>
                </a:solidFill>
                <a:latin typeface="Calibri"/>
                <a:ea typeface="宋体"/>
              </a:endParaRPr>
            </a:p>
            <a:p>
              <a:pPr defTabSz="456710"/>
              <a:r>
                <a:rPr kumimoji="1" lang="zh-CN" altLang="en-US" sz="1200" dirty="0">
                  <a:solidFill>
                    <a:srgbClr val="837A80"/>
                  </a:solidFill>
                  <a:latin typeface="Calibri"/>
                  <a:ea typeface="宋体"/>
                </a:rPr>
                <a:t>置于最底层</a:t>
              </a:r>
              <a:endParaRPr kumimoji="1" lang="en-US" sz="1200" dirty="0">
                <a:solidFill>
                  <a:srgbClr val="837A80"/>
                </a:solidFill>
                <a:latin typeface="Calibri"/>
                <a:ea typeface="宋体" pitchFamily="2" charset="-122"/>
              </a:endParaRPr>
            </a:p>
          </p:txBody>
        </p:sp>
      </p:grpSp>
      <p:pic>
        <p:nvPicPr>
          <p:cNvPr id="16" name="Picture 15" descr="171009_interbrand_kingdee_to jonan-28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4257115"/>
            <a:ext cx="1692800" cy="576000"/>
          </a:xfrm>
          <a:prstGeom prst="rect">
            <a:avLst/>
          </a:prstGeom>
        </p:spPr>
      </p:pic>
      <p:sp>
        <p:nvSpPr>
          <p:cNvPr id="9" name="Oval 8"/>
          <p:cNvSpPr/>
          <p:nvPr userDrawn="1"/>
        </p:nvSpPr>
        <p:spPr>
          <a:xfrm>
            <a:off x="7262991" y="2187849"/>
            <a:ext cx="1247074" cy="1247074"/>
          </a:xfrm>
          <a:prstGeom prst="ellipse">
            <a:avLst/>
          </a:prstGeom>
          <a:solidFill>
            <a:srgbClr val="24BEBC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8" tIns="45679" rIns="91358" bIns="45679" rtlCol="0" anchor="ctr"/>
          <a:lstStyle/>
          <a:p>
            <a:pPr algn="ctr" defTabSz="456710"/>
            <a:endParaRPr kumimoji="1"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4064077" y="1846255"/>
            <a:ext cx="447806" cy="447805"/>
          </a:xfrm>
          <a:prstGeom prst="ellipse">
            <a:avLst/>
          </a:prstGeom>
          <a:solidFill>
            <a:srgbClr val="24BE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8" tIns="45679" rIns="91358" bIns="45679" rtlCol="0" anchor="ctr"/>
          <a:lstStyle/>
          <a:p>
            <a:pPr algn="ctr" defTabSz="456710"/>
            <a:endParaRPr kumimoji="1"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1690874" y="4352014"/>
            <a:ext cx="184666" cy="369332"/>
          </a:xfrm>
          <a:prstGeom prst="rect">
            <a:avLst/>
          </a:prstGeom>
          <a:noFill/>
        </p:spPr>
        <p:txBody>
          <a:bodyPr wrap="none" lIns="91358" tIns="45679" rIns="91358" bIns="45679" rtlCol="0">
            <a:spAutoFit/>
          </a:bodyPr>
          <a:lstStyle/>
          <a:p>
            <a:pPr defTabSz="456710"/>
            <a:endParaRPr kumimoji="1" lang="en-US" dirty="0">
              <a:solidFill>
                <a:prstClr val="black"/>
              </a:solidFill>
              <a:latin typeface="Calibri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757246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深底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21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8" tIns="45679" rIns="91358" bIns="45679" rtlCol="0" anchor="ctr"/>
          <a:lstStyle/>
          <a:p>
            <a:pPr algn="ctr" defTabSz="456710"/>
            <a:endParaRPr lang="en-US">
              <a:solidFill>
                <a:srgbClr val="24215F"/>
              </a:solidFill>
              <a:latin typeface="DengXian"/>
            </a:endParaRPr>
          </a:p>
        </p:txBody>
      </p:sp>
      <p:sp>
        <p:nvSpPr>
          <p:cNvPr id="14" name="Text Box 5"/>
          <p:cNvSpPr txBox="1">
            <a:spLocks noChangeArrowheads="1"/>
          </p:cNvSpPr>
          <p:nvPr userDrawn="1"/>
        </p:nvSpPr>
        <p:spPr bwMode="auto">
          <a:xfrm>
            <a:off x="8701091" y="4802498"/>
            <a:ext cx="230187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9pPr>
          </a:lstStyle>
          <a:p>
            <a:pPr algn="r" defTabSz="456710">
              <a:spcBef>
                <a:spcPct val="50000"/>
              </a:spcBef>
              <a:defRPr/>
            </a:pPr>
            <a:fld id="{046AD7C7-DE3F-5E43-A3A8-CA80750AE375}" type="slidenum">
              <a:rPr kumimoji="0" lang="en-US" altLang="zh-CN" sz="1000" smtClean="0">
                <a:solidFill>
                  <a:prstClr val="white"/>
                </a:solidFill>
                <a:latin typeface="Verdana" charset="0"/>
                <a:cs typeface="MS PGothic" charset="0"/>
              </a:rPr>
              <a:pPr algn="r" defTabSz="456710">
                <a:spcBef>
                  <a:spcPct val="50000"/>
                </a:spcBef>
                <a:defRPr/>
              </a:pPr>
              <a:t>‹#›</a:t>
            </a:fld>
            <a:endParaRPr kumimoji="0" lang="en-US" altLang="zh-CN" sz="1000" dirty="0">
              <a:solidFill>
                <a:prstClr val="white"/>
              </a:solidFill>
              <a:latin typeface="Verdana" charset="0"/>
              <a:cs typeface="MS PGothic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06" y="4643496"/>
            <a:ext cx="1078593" cy="370128"/>
          </a:xfrm>
          <a:prstGeom prst="rect">
            <a:avLst/>
          </a:prstGeom>
        </p:spPr>
      </p:pic>
      <p:sp>
        <p:nvSpPr>
          <p:cNvPr id="8" name="Title 14"/>
          <p:cNvSpPr>
            <a:spLocks noGrp="1"/>
          </p:cNvSpPr>
          <p:nvPr>
            <p:ph type="title" hasCustomPrompt="1"/>
          </p:nvPr>
        </p:nvSpPr>
        <p:spPr>
          <a:xfrm>
            <a:off x="445404" y="206020"/>
            <a:ext cx="8240400" cy="866465"/>
          </a:xfrm>
          <a:prstGeom prst="rect">
            <a:avLst/>
          </a:prstGeom>
        </p:spPr>
        <p:txBody>
          <a:bodyPr lIns="91358" tIns="45679" rIns="91358" bIns="45679" anchor="t">
            <a:normAutofit/>
          </a:bodyPr>
          <a:lstStyle>
            <a:lvl1pPr algn="l">
              <a:lnSpc>
                <a:spcPct val="80000"/>
              </a:lnSpc>
              <a:defRPr sz="2400" b="1" i="0" baseline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47523" y="1411114"/>
            <a:ext cx="8239278" cy="3189464"/>
          </a:xfrm>
          <a:prstGeom prst="rect">
            <a:avLst/>
          </a:prstGeom>
        </p:spPr>
        <p:txBody>
          <a:bodyPr lIns="91358" tIns="45679" rIns="91358" bIns="45679"/>
          <a:lstStyle>
            <a:lvl1pPr>
              <a:defRPr sz="2400" b="1" i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1800" b="1" i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0782860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蓝底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71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8" tIns="45679" rIns="91358" bIns="45679" rtlCol="0" anchor="ctr"/>
          <a:lstStyle/>
          <a:p>
            <a:pPr algn="ctr" defTabSz="456710"/>
            <a:endParaRPr lang="en-US">
              <a:solidFill>
                <a:prstClr val="white"/>
              </a:solidFill>
              <a:latin typeface="DengXian"/>
            </a:endParaRPr>
          </a:p>
        </p:txBody>
      </p:sp>
      <p:sp>
        <p:nvSpPr>
          <p:cNvPr id="13" name="Title 14"/>
          <p:cNvSpPr>
            <a:spLocks noGrp="1"/>
          </p:cNvSpPr>
          <p:nvPr>
            <p:ph type="title" hasCustomPrompt="1"/>
          </p:nvPr>
        </p:nvSpPr>
        <p:spPr>
          <a:xfrm>
            <a:off x="445404" y="206020"/>
            <a:ext cx="8240400" cy="866465"/>
          </a:xfrm>
          <a:prstGeom prst="rect">
            <a:avLst/>
          </a:prstGeom>
        </p:spPr>
        <p:txBody>
          <a:bodyPr lIns="91358" tIns="45679" rIns="91358" bIns="45679" anchor="t">
            <a:normAutofit/>
          </a:bodyPr>
          <a:lstStyle>
            <a:lvl1pPr algn="l">
              <a:lnSpc>
                <a:spcPct val="80000"/>
              </a:lnSpc>
              <a:defRPr sz="2400" b="1" i="0" baseline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14" name="Text Box 5"/>
          <p:cNvSpPr txBox="1">
            <a:spLocks noChangeArrowheads="1"/>
          </p:cNvSpPr>
          <p:nvPr userDrawn="1"/>
        </p:nvSpPr>
        <p:spPr bwMode="auto">
          <a:xfrm>
            <a:off x="8701091" y="4802498"/>
            <a:ext cx="230187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9pPr>
          </a:lstStyle>
          <a:p>
            <a:pPr algn="r" defTabSz="456710">
              <a:spcBef>
                <a:spcPct val="50000"/>
              </a:spcBef>
              <a:defRPr/>
            </a:pPr>
            <a:fld id="{046AD7C7-DE3F-5E43-A3A8-CA80750AE375}" type="slidenum">
              <a:rPr kumimoji="0" lang="en-US" altLang="zh-CN" sz="1000" smtClean="0">
                <a:solidFill>
                  <a:prstClr val="white"/>
                </a:solidFill>
                <a:latin typeface="Verdana" charset="0"/>
                <a:cs typeface="MS PGothic" charset="0"/>
              </a:rPr>
              <a:pPr algn="r" defTabSz="456710">
                <a:spcBef>
                  <a:spcPct val="50000"/>
                </a:spcBef>
                <a:defRPr/>
              </a:pPr>
              <a:t>‹#›</a:t>
            </a:fld>
            <a:endParaRPr kumimoji="0" lang="en-US" altLang="zh-CN" sz="1000" dirty="0">
              <a:solidFill>
                <a:prstClr val="white"/>
              </a:solidFill>
              <a:latin typeface="Verdana" charset="0"/>
              <a:cs typeface="MS PGothic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06" y="4643496"/>
            <a:ext cx="1078593" cy="370128"/>
          </a:xfrm>
          <a:prstGeom prst="rect">
            <a:avLst/>
          </a:prstGeom>
        </p:spPr>
      </p:pic>
      <p:sp>
        <p:nvSpPr>
          <p:cNvPr id="7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47523" y="1411114"/>
            <a:ext cx="8239278" cy="3189464"/>
          </a:xfrm>
          <a:prstGeom prst="rect">
            <a:avLst/>
          </a:prstGeom>
        </p:spPr>
        <p:txBody>
          <a:bodyPr lIns="91358" tIns="45679" rIns="91358" bIns="45679"/>
          <a:lstStyle>
            <a:lvl1pPr>
              <a:defRPr sz="2400" b="1" i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1800" b="1" i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3817064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VCG41496378248-2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39" b="50637"/>
          <a:stretch/>
        </p:blipFill>
        <p:spPr>
          <a:xfrm flipH="1">
            <a:off x="3682608" y="-1127663"/>
            <a:ext cx="5479392" cy="5479676"/>
          </a:xfrm>
          <a:prstGeom prst="rect">
            <a:avLst/>
          </a:prstGeom>
        </p:spPr>
      </p:pic>
      <p:pic>
        <p:nvPicPr>
          <p:cNvPr id="21" name="Picture 20" descr="171009_interbrand_kingdee_to jonan-29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0" y="-13088"/>
            <a:ext cx="9180000" cy="5169677"/>
          </a:xfrm>
          <a:prstGeom prst="rect">
            <a:avLst/>
          </a:prstGeom>
        </p:spPr>
      </p:pic>
      <p:sp>
        <p:nvSpPr>
          <p:cNvPr id="10" name="Title 14"/>
          <p:cNvSpPr>
            <a:spLocks noGrp="1"/>
          </p:cNvSpPr>
          <p:nvPr>
            <p:ph type="title" hasCustomPrompt="1"/>
          </p:nvPr>
        </p:nvSpPr>
        <p:spPr>
          <a:xfrm>
            <a:off x="757962" y="538622"/>
            <a:ext cx="3853012" cy="19085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3600" b="1" i="0" baseline="0">
                <a:solidFill>
                  <a:schemeClr val="bg1"/>
                </a:solidFill>
                <a:latin typeface="Arial"/>
                <a:ea typeface="Heiti SC Medium"/>
                <a:cs typeface="Arial"/>
              </a:defRPr>
            </a:lvl1pPr>
          </a:lstStyle>
          <a:p>
            <a:r>
              <a:rPr lang="zh-CN" altLang="en-US" dirty="0"/>
              <a:t>标题可多行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图片可在母版替换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>HEADER </a:t>
            </a:r>
            <a:r>
              <a:rPr lang="en-US" altLang="zh-CN" dirty="0"/>
              <a:t>36</a:t>
            </a:r>
            <a:r>
              <a:rPr lang="en-US" dirty="0"/>
              <a:t>PT </a:t>
            </a:r>
            <a:br>
              <a:rPr lang="en-US" dirty="0"/>
            </a:b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7962" y="2463135"/>
            <a:ext cx="3566583" cy="66335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/>
              <a:t>姓名</a:t>
            </a:r>
            <a:r>
              <a:rPr lang="zh-CN" altLang="zh-CN" dirty="0"/>
              <a:t>&amp;</a:t>
            </a:r>
            <a:r>
              <a:rPr lang="zh-CN" altLang="en-US" dirty="0"/>
              <a:t>演示日期</a:t>
            </a:r>
            <a:endParaRPr lang="en-US" altLang="zh-CN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748376" y="-487160"/>
            <a:ext cx="1354668" cy="589302"/>
            <a:chOff x="9891888" y="701477"/>
            <a:chExt cx="1989130" cy="688613"/>
          </a:xfrm>
        </p:grpSpPr>
        <p:sp>
          <p:nvSpPr>
            <p:cNvPr id="14" name="Rounded Rectangular Callout 13"/>
            <p:cNvSpPr/>
            <p:nvPr userDrawn="1"/>
          </p:nvSpPr>
          <p:spPr>
            <a:xfrm>
              <a:off x="9891888" y="701477"/>
              <a:ext cx="1989130" cy="688613"/>
            </a:xfrm>
            <a:prstGeom prst="wedgeRoundRectCallout">
              <a:avLst>
                <a:gd name="adj1" fmla="val -46720"/>
                <a:gd name="adj2" fmla="val 97979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100">
                <a:solidFill>
                  <a:prstClr val="white"/>
                </a:solidFill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62442" y="757396"/>
              <a:ext cx="1852890" cy="539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200" dirty="0">
                  <a:solidFill>
                    <a:srgbClr val="837A80"/>
                  </a:solidFill>
                  <a:latin typeface="宋体" pitchFamily="2" charset="-122"/>
                  <a:ea typeface="宋体" pitchFamily="2" charset="-122"/>
                </a:rPr>
                <a:t>图片在母版替换</a:t>
              </a:r>
              <a:endParaRPr kumimoji="1" lang="en-US" altLang="zh-CN" sz="1200" dirty="0">
                <a:solidFill>
                  <a:srgbClr val="837A80"/>
                </a:solidFill>
                <a:latin typeface="宋体" pitchFamily="2" charset="-122"/>
                <a:ea typeface="宋体" pitchFamily="2" charset="-122"/>
              </a:endParaRP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1200" dirty="0">
                  <a:solidFill>
                    <a:srgbClr val="837A80"/>
                  </a:solidFill>
                  <a:latin typeface="宋体" pitchFamily="2" charset="-122"/>
                  <a:ea typeface="宋体" pitchFamily="2" charset="-122"/>
                </a:rPr>
                <a:t>置于最底层</a:t>
              </a:r>
              <a:endParaRPr kumimoji="1" lang="en-US" sz="1200" dirty="0">
                <a:solidFill>
                  <a:srgbClr val="837A80"/>
                </a:solidFill>
                <a:latin typeface="宋体" pitchFamily="2" charset="-122"/>
                <a:ea typeface="宋体" pitchFamily="2" charset="-122"/>
              </a:endParaRPr>
            </a:p>
          </p:txBody>
        </p:sp>
      </p:grpSp>
      <p:pic>
        <p:nvPicPr>
          <p:cNvPr id="16" name="Picture 15" descr="171009_interbrand_kingdee_to jonan-28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57115"/>
            <a:ext cx="1692800" cy="576000"/>
          </a:xfrm>
          <a:prstGeom prst="rect">
            <a:avLst/>
          </a:prstGeom>
        </p:spPr>
      </p:pic>
      <p:sp>
        <p:nvSpPr>
          <p:cNvPr id="9" name="Oval 8"/>
          <p:cNvSpPr/>
          <p:nvPr userDrawn="1"/>
        </p:nvSpPr>
        <p:spPr>
          <a:xfrm>
            <a:off x="7262991" y="2187849"/>
            <a:ext cx="1247074" cy="1247074"/>
          </a:xfrm>
          <a:prstGeom prst="ellipse">
            <a:avLst/>
          </a:prstGeom>
          <a:solidFill>
            <a:srgbClr val="24BEBC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2000">
              <a:solidFill>
                <a:prstClr val="white"/>
              </a:solidFill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4064077" y="1846214"/>
            <a:ext cx="447806" cy="447805"/>
          </a:xfrm>
          <a:prstGeom prst="ellipse">
            <a:avLst/>
          </a:prstGeom>
          <a:solidFill>
            <a:srgbClr val="24BE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200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1690874" y="435201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2000" dirty="0">
              <a:solidFill>
                <a:prstClr val="black"/>
              </a:solidFill>
              <a:latin typeface="宋体" pitchFamily="2" charset="-122"/>
              <a:ea typeface="宋体" pitchFamily="2" charset="-122"/>
            </a:endParaRPr>
          </a:p>
        </p:txBody>
      </p:sp>
    </p:spTree>
    <p:extLst/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EAE76-448A-094F-B125-A6955B950EE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06" y="4643496"/>
            <a:ext cx="1078593" cy="37012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EAE76-448A-094F-B125-A6955B950EE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15" descr="171009_interbrand_kingdee_to jonan-28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31" y="4640568"/>
            <a:ext cx="1137088" cy="386911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感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0" descr="VCG41496378248-2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39" b="50637"/>
          <a:stretch/>
        </p:blipFill>
        <p:spPr>
          <a:xfrm flipH="1">
            <a:off x="3682608" y="-1127663"/>
            <a:ext cx="5479392" cy="5479676"/>
          </a:xfrm>
          <a:prstGeom prst="rect">
            <a:avLst/>
          </a:prstGeom>
        </p:spPr>
      </p:pic>
      <p:sp>
        <p:nvSpPr>
          <p:cNvPr id="21" name="Oval 8"/>
          <p:cNvSpPr/>
          <p:nvPr userDrawn="1"/>
        </p:nvSpPr>
        <p:spPr>
          <a:xfrm>
            <a:off x="7262991" y="2187849"/>
            <a:ext cx="1247074" cy="1247074"/>
          </a:xfrm>
          <a:prstGeom prst="ellipse">
            <a:avLst/>
          </a:prstGeom>
          <a:solidFill>
            <a:srgbClr val="24BEBC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2000">
              <a:solidFill>
                <a:prstClr val="white"/>
              </a:solidFill>
            </a:endParaRPr>
          </a:p>
        </p:txBody>
      </p:sp>
      <p:pic>
        <p:nvPicPr>
          <p:cNvPr id="23" name="Picture 20" descr="171009_interbrand_kingdee_to jonan-29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0" y="-13088"/>
            <a:ext cx="9180000" cy="5169677"/>
          </a:xfrm>
          <a:prstGeom prst="rect">
            <a:avLst/>
          </a:prstGeom>
        </p:spPr>
      </p:pic>
      <p:grpSp>
        <p:nvGrpSpPr>
          <p:cNvPr id="7" name="组合 12"/>
          <p:cNvGrpSpPr>
            <a:grpSpLocks/>
          </p:cNvGrpSpPr>
          <p:nvPr userDrawn="1"/>
        </p:nvGrpSpPr>
        <p:grpSpPr bwMode="auto">
          <a:xfrm>
            <a:off x="901472" y="1805277"/>
            <a:ext cx="2992962" cy="1571513"/>
            <a:chOff x="3491880" y="1313541"/>
            <a:chExt cx="2818094" cy="1479599"/>
          </a:xfrm>
        </p:grpSpPr>
        <p:sp>
          <p:nvSpPr>
            <p:cNvPr id="10" name="Rectangle 4"/>
            <p:cNvSpPr>
              <a:spLocks/>
            </p:cNvSpPr>
            <p:nvPr userDrawn="1"/>
          </p:nvSpPr>
          <p:spPr bwMode="auto">
            <a:xfrm>
              <a:off x="4521566" y="1479881"/>
              <a:ext cx="1599906" cy="651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500">
                  <a:solidFill>
                    <a:prstClr val="white"/>
                  </a:solidFill>
                  <a:latin typeface="Goudy Old Style" pitchFamily="18" charset="0"/>
                  <a:ea typeface="宋体" pitchFamily="2" charset="-122"/>
                  <a:sym typeface="Helvetica Neue UltraLight" pitchFamily="2" charset="0"/>
                </a:rPr>
                <a:t>Thanks</a:t>
              </a:r>
            </a:p>
          </p:txBody>
        </p:sp>
        <p:sp>
          <p:nvSpPr>
            <p:cNvPr id="11" name="Rectangle 5"/>
            <p:cNvSpPr>
              <a:spLocks/>
            </p:cNvSpPr>
            <p:nvPr userDrawn="1"/>
          </p:nvSpPr>
          <p:spPr bwMode="auto">
            <a:xfrm>
              <a:off x="4050688" y="2198247"/>
              <a:ext cx="961453" cy="260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 err="1">
                  <a:solidFill>
                    <a:prstClr val="white"/>
                  </a:solidFill>
                  <a:latin typeface="Arial Narrow" pitchFamily="34" charset="0"/>
                  <a:ea typeface="宋体" pitchFamily="2" charset="-122"/>
                  <a:sym typeface="Arial Narrow" pitchFamily="34" charset="0"/>
                </a:rPr>
                <a:t>terima</a:t>
              </a:r>
              <a:r>
                <a:rPr lang="en-US" altLang="zh-CN" dirty="0">
                  <a:solidFill>
                    <a:prstClr val="white"/>
                  </a:solidFill>
                  <a:latin typeface="Arial Narrow" pitchFamily="34" charset="0"/>
                  <a:ea typeface="宋体" pitchFamily="2" charset="-122"/>
                  <a:sym typeface="Arial Narrow" pitchFamily="34" charset="0"/>
                </a:rPr>
                <a:t> </a:t>
              </a:r>
              <a:r>
                <a:rPr lang="en-US" altLang="zh-CN" dirty="0" err="1">
                  <a:solidFill>
                    <a:prstClr val="white"/>
                  </a:solidFill>
                  <a:latin typeface="Arial Narrow" pitchFamily="34" charset="0"/>
                  <a:ea typeface="宋体" pitchFamily="2" charset="-122"/>
                  <a:sym typeface="Arial Narrow" pitchFamily="34" charset="0"/>
                </a:rPr>
                <a:t>kasih</a:t>
              </a:r>
              <a:endParaRPr lang="en-US" altLang="zh-CN" dirty="0">
                <a:solidFill>
                  <a:prstClr val="white"/>
                </a:solidFill>
                <a:latin typeface="Arial Narrow" pitchFamily="34" charset="0"/>
                <a:ea typeface="宋体" pitchFamily="2" charset="-122"/>
                <a:sym typeface="Arial Narrow" pitchFamily="34" charset="0"/>
              </a:endParaRPr>
            </a:p>
          </p:txBody>
        </p:sp>
        <p:sp>
          <p:nvSpPr>
            <p:cNvPr id="14" name="Rectangle 6"/>
            <p:cNvSpPr>
              <a:spLocks/>
            </p:cNvSpPr>
            <p:nvPr userDrawn="1"/>
          </p:nvSpPr>
          <p:spPr bwMode="auto">
            <a:xfrm>
              <a:off x="3491880" y="1313541"/>
              <a:ext cx="796935" cy="478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300">
                  <a:solidFill>
                    <a:prstClr val="white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rPr>
                <a:t>感謝</a:t>
              </a:r>
            </a:p>
          </p:txBody>
        </p:sp>
        <p:sp>
          <p:nvSpPr>
            <p:cNvPr id="15" name="Rectangle 7"/>
            <p:cNvSpPr>
              <a:spLocks/>
            </p:cNvSpPr>
            <p:nvPr userDrawn="1"/>
          </p:nvSpPr>
          <p:spPr bwMode="auto">
            <a:xfrm>
              <a:off x="5199183" y="2141145"/>
              <a:ext cx="1086729" cy="651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45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sym typeface="Microsoft YaHei Bold" charset="-122"/>
                </a:rPr>
                <a:t>谢谢</a:t>
              </a:r>
            </a:p>
          </p:txBody>
        </p:sp>
        <p:sp>
          <p:nvSpPr>
            <p:cNvPr id="16" name="Rectangle 8"/>
            <p:cNvSpPr>
              <a:spLocks/>
            </p:cNvSpPr>
            <p:nvPr userDrawn="1"/>
          </p:nvSpPr>
          <p:spPr bwMode="auto">
            <a:xfrm>
              <a:off x="5404367" y="1350527"/>
              <a:ext cx="905607" cy="217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>
                  <a:solidFill>
                    <a:prstClr val="white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rPr>
                <a:t>ありがとう</a:t>
              </a:r>
            </a:p>
          </p:txBody>
        </p:sp>
        <p:sp>
          <p:nvSpPr>
            <p:cNvPr id="17" name="Rectangle 9"/>
            <p:cNvSpPr>
              <a:spLocks/>
            </p:cNvSpPr>
            <p:nvPr userDrawn="1"/>
          </p:nvSpPr>
          <p:spPr bwMode="auto">
            <a:xfrm>
              <a:off x="3491887" y="1877147"/>
              <a:ext cx="837687" cy="304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100">
                  <a:solidFill>
                    <a:prstClr val="white"/>
                  </a:solidFill>
                  <a:latin typeface="Arial" pitchFamily="34" charset="0"/>
                  <a:ea typeface="宋体" pitchFamily="2" charset="-122"/>
                  <a:sym typeface="Arial" pitchFamily="34" charset="0"/>
                </a:rPr>
                <a:t>ขอบคุณ</a:t>
              </a:r>
            </a:p>
          </p:txBody>
        </p:sp>
      </p:grpSp>
      <p:pic>
        <p:nvPicPr>
          <p:cNvPr id="19" name="Picture 15" descr="171009_interbrand_kingdee_to jonan-28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57115"/>
            <a:ext cx="1692800" cy="576000"/>
          </a:xfrm>
          <a:prstGeom prst="rect">
            <a:avLst/>
          </a:prstGeom>
        </p:spPr>
      </p:pic>
      <p:sp>
        <p:nvSpPr>
          <p:cNvPr id="22" name="Oval 18"/>
          <p:cNvSpPr/>
          <p:nvPr userDrawn="1"/>
        </p:nvSpPr>
        <p:spPr>
          <a:xfrm>
            <a:off x="4064077" y="1846214"/>
            <a:ext cx="447806" cy="447805"/>
          </a:xfrm>
          <a:prstGeom prst="ellipse">
            <a:avLst/>
          </a:prstGeom>
          <a:solidFill>
            <a:srgbClr val="24BE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2000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774" y="293446"/>
            <a:ext cx="5764226" cy="4082205"/>
          </a:xfrm>
          <a:prstGeom prst="rect">
            <a:avLst/>
          </a:prstGeom>
        </p:spPr>
      </p:pic>
      <p:pic>
        <p:nvPicPr>
          <p:cNvPr id="21" name="Picture 20" descr="171009_interbrand_kingdee_to jonan-29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0" y="-13088"/>
            <a:ext cx="9180000" cy="5169677"/>
          </a:xfrm>
          <a:prstGeom prst="rect">
            <a:avLst/>
          </a:prstGeom>
        </p:spPr>
      </p:pic>
      <p:sp>
        <p:nvSpPr>
          <p:cNvPr id="10" name="Title 14"/>
          <p:cNvSpPr>
            <a:spLocks noGrp="1"/>
          </p:cNvSpPr>
          <p:nvPr>
            <p:ph type="title" hasCustomPrompt="1"/>
          </p:nvPr>
        </p:nvSpPr>
        <p:spPr>
          <a:xfrm>
            <a:off x="757962" y="538622"/>
            <a:ext cx="3853012" cy="19085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3600" b="1" i="0" baseline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标题可多行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图片可在母版替换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dirty="0"/>
              <a:t>HEADER </a:t>
            </a:r>
            <a:r>
              <a:rPr lang="en-US" altLang="zh-CN" dirty="0"/>
              <a:t>36</a:t>
            </a:r>
            <a:r>
              <a:rPr lang="en-US" dirty="0"/>
              <a:t>PT </a:t>
            </a:r>
            <a:br>
              <a:rPr lang="en-US" dirty="0"/>
            </a:b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7962" y="2463135"/>
            <a:ext cx="3566583" cy="66335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="0" i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/>
              <a:t>姓名</a:t>
            </a:r>
            <a:endParaRPr lang="en-US" altLang="zh-CN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zh-CN" altLang="en-US" dirty="0"/>
              <a:t>演示日期</a:t>
            </a:r>
            <a:endParaRPr lang="en-US" altLang="zh-CN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748376" y="-487160"/>
            <a:ext cx="1354668" cy="589302"/>
            <a:chOff x="9891888" y="701477"/>
            <a:chExt cx="1989130" cy="688613"/>
          </a:xfrm>
        </p:grpSpPr>
        <p:sp>
          <p:nvSpPr>
            <p:cNvPr id="14" name="Rounded Rectangular Callout 13"/>
            <p:cNvSpPr/>
            <p:nvPr userDrawn="1"/>
          </p:nvSpPr>
          <p:spPr>
            <a:xfrm>
              <a:off x="9891888" y="701477"/>
              <a:ext cx="1989130" cy="688613"/>
            </a:xfrm>
            <a:prstGeom prst="wedgeRoundRectCallout">
              <a:avLst>
                <a:gd name="adj1" fmla="val -46720"/>
                <a:gd name="adj2" fmla="val 97979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sz="11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62442" y="757396"/>
              <a:ext cx="1852890" cy="539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dirty="0">
                  <a:solidFill>
                    <a:srgbClr val="837A80"/>
                  </a:solidFill>
                  <a:latin typeface="Calibri"/>
                  <a:ea typeface="宋体"/>
                </a:rPr>
                <a:t>图片在母版替换</a:t>
              </a:r>
              <a:endParaRPr kumimoji="1" lang="en-US" altLang="zh-CN" sz="1200" dirty="0">
                <a:solidFill>
                  <a:srgbClr val="837A80"/>
                </a:solidFill>
                <a:latin typeface="Calibri"/>
                <a:ea typeface="宋体"/>
              </a:endParaRPr>
            </a:p>
            <a:p>
              <a:r>
                <a:rPr kumimoji="1" lang="zh-CN" altLang="en-US" sz="1200" dirty="0">
                  <a:solidFill>
                    <a:srgbClr val="837A80"/>
                  </a:solidFill>
                  <a:latin typeface="Calibri"/>
                  <a:ea typeface="宋体"/>
                </a:rPr>
                <a:t>置于最底层</a:t>
              </a:r>
              <a:endParaRPr kumimoji="1" lang="en-US" sz="1200" dirty="0">
                <a:solidFill>
                  <a:srgbClr val="837A80"/>
                </a:solidFill>
                <a:latin typeface="Calibri"/>
                <a:ea typeface="宋体" pitchFamily="2" charset="-122"/>
              </a:endParaRPr>
            </a:p>
          </p:txBody>
        </p:sp>
      </p:grpSp>
      <p:pic>
        <p:nvPicPr>
          <p:cNvPr id="16" name="Picture 15" descr="171009_interbrand_kingdee_to jonan-28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57115"/>
            <a:ext cx="1692800" cy="576000"/>
          </a:xfrm>
          <a:prstGeom prst="rect">
            <a:avLst/>
          </a:prstGeom>
        </p:spPr>
      </p:pic>
      <p:sp>
        <p:nvSpPr>
          <p:cNvPr id="9" name="Oval 8"/>
          <p:cNvSpPr/>
          <p:nvPr userDrawn="1"/>
        </p:nvSpPr>
        <p:spPr>
          <a:xfrm>
            <a:off x="7262991" y="2187849"/>
            <a:ext cx="1247074" cy="1247074"/>
          </a:xfrm>
          <a:prstGeom prst="ellipse">
            <a:avLst/>
          </a:prstGeom>
          <a:solidFill>
            <a:srgbClr val="24BEBC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4064077" y="1846214"/>
            <a:ext cx="447806" cy="447805"/>
          </a:xfrm>
          <a:prstGeom prst="ellipse">
            <a:avLst/>
          </a:prstGeom>
          <a:solidFill>
            <a:srgbClr val="24BE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1690874" y="435201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dirty="0">
              <a:solidFill>
                <a:prstClr val="black"/>
              </a:solidFill>
              <a:latin typeface="Calibri"/>
              <a:ea typeface="宋体" pitchFamily="2" charset="-122"/>
            </a:endParaRP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单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4"/>
          <p:cNvSpPr>
            <a:spLocks noGrp="1"/>
          </p:cNvSpPr>
          <p:nvPr>
            <p:ph type="title" hasCustomPrompt="1"/>
          </p:nvPr>
        </p:nvSpPr>
        <p:spPr>
          <a:xfrm>
            <a:off x="445405" y="205979"/>
            <a:ext cx="3437165" cy="866465"/>
          </a:xfr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2400" b="1" i="0" baseline="0">
                <a:solidFill>
                  <a:srgbClr val="9F55FB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44499" y="1435805"/>
            <a:ext cx="2866571" cy="3189464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rgbClr val="837A80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zh-CN" dirty="0"/>
              <a:t>Click to edit Master text </a:t>
            </a:r>
            <a:r>
              <a:rPr lang="en-US" altLang="zh-CN" dirty="0" err="1"/>
              <a:t>styles_Click</a:t>
            </a:r>
            <a:r>
              <a:rPr lang="en-US" altLang="zh-CN" dirty="0"/>
              <a:t> to edit Master text </a:t>
            </a:r>
            <a:r>
              <a:rPr lang="en-US" altLang="zh-CN" dirty="0" err="1"/>
              <a:t>styles_Click</a:t>
            </a:r>
            <a:r>
              <a:rPr lang="en-US" altLang="zh-CN" dirty="0"/>
              <a:t> to edit Master text </a:t>
            </a:r>
            <a:r>
              <a:rPr lang="en-US" altLang="zh-CN" dirty="0" err="1"/>
              <a:t>styles_Click</a:t>
            </a:r>
            <a:r>
              <a:rPr lang="en-US" altLang="zh-CN" dirty="0"/>
              <a:t> to edit Master text </a:t>
            </a:r>
            <a:r>
              <a:rPr lang="en-US" altLang="zh-CN" dirty="0" err="1"/>
              <a:t>styles_Click</a:t>
            </a:r>
            <a:r>
              <a:rPr lang="en-US" altLang="zh-CN" dirty="0"/>
              <a:t> to edit Master text </a:t>
            </a:r>
            <a:r>
              <a:rPr lang="en-US" altLang="zh-CN" dirty="0" err="1"/>
              <a:t>styles_Click</a:t>
            </a:r>
            <a:r>
              <a:rPr lang="en-US" altLang="zh-CN" dirty="0"/>
              <a:t> to edit Master text styles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altLang="zh-CN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altLang="zh-CN" dirty="0"/>
          </a:p>
          <a:p>
            <a:pPr lvl="0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半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7"/>
          <p:cNvSpPr>
            <a:spLocks noGrp="1"/>
          </p:cNvSpPr>
          <p:nvPr>
            <p:ph sz="quarter" idx="13" hasCustomPrompt="1"/>
          </p:nvPr>
        </p:nvSpPr>
        <p:spPr>
          <a:xfrm>
            <a:off x="444499" y="1411111"/>
            <a:ext cx="8242301" cy="3189463"/>
          </a:xfrm>
        </p:spPr>
        <p:txBody>
          <a:bodyPr>
            <a:normAutofit/>
          </a:bodyPr>
          <a:lstStyle>
            <a:lvl1pPr>
              <a:defRPr sz="2000" b="0" i="0">
                <a:solidFill>
                  <a:srgbClr val="837A80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lvl="0"/>
            <a:r>
              <a:rPr lang="en-US" dirty="0"/>
              <a:t>Chart</a:t>
            </a:r>
          </a:p>
        </p:txBody>
      </p:sp>
      <p:sp>
        <p:nvSpPr>
          <p:cNvPr id="8" name="Title 14"/>
          <p:cNvSpPr>
            <a:spLocks noGrp="1"/>
          </p:cNvSpPr>
          <p:nvPr>
            <p:ph type="title" hasCustomPrompt="1"/>
          </p:nvPr>
        </p:nvSpPr>
        <p:spPr>
          <a:xfrm>
            <a:off x="445405" y="205979"/>
            <a:ext cx="3437165" cy="866465"/>
          </a:xfr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2400" b="1" i="0" baseline="0">
                <a:solidFill>
                  <a:srgbClr val="24BEBC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5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3.xml"/><Relationship Id="rId9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1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2.xml"/><Relationship Id="rId4" Type="http://schemas.openxmlformats.org/officeDocument/2006/relationships/slideLayout" Target="../slideLayouts/slideLayout7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7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theme" Target="../theme/theme12.xml"/><Relationship Id="rId5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9.xml"/><Relationship Id="rId9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7" Type="http://schemas.openxmlformats.org/officeDocument/2006/relationships/theme" Target="../theme/theme9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453872" y="-222553"/>
            <a:ext cx="8232928" cy="169334"/>
            <a:chOff x="453872" y="-222553"/>
            <a:chExt cx="8232928" cy="186268"/>
          </a:xfrm>
        </p:grpSpPr>
        <p:grpSp>
          <p:nvGrpSpPr>
            <p:cNvPr id="13" name="Group 12"/>
            <p:cNvGrpSpPr/>
            <p:nvPr userDrawn="1"/>
          </p:nvGrpSpPr>
          <p:grpSpPr>
            <a:xfrm>
              <a:off x="3196165" y="-205619"/>
              <a:ext cx="690488" cy="169334"/>
              <a:chOff x="2818189" y="-243417"/>
              <a:chExt cx="690488" cy="243417"/>
            </a:xfrm>
          </p:grpSpPr>
          <p:grpSp>
            <p:nvGrpSpPr>
              <p:cNvPr id="14" name="Group 13"/>
              <p:cNvGrpSpPr/>
              <p:nvPr userDrawn="1"/>
            </p:nvGrpSpPr>
            <p:grpSpPr>
              <a:xfrm rot="5400000">
                <a:off x="2867502" y="-292730"/>
                <a:ext cx="243417" cy="342044"/>
                <a:chOff x="-91018" y="1216025"/>
                <a:chExt cx="243417" cy="342044"/>
              </a:xfrm>
            </p:grpSpPr>
            <p:cxnSp>
              <p:nvCxnSpPr>
                <p:cNvPr id="16" name="Straight Connector 15"/>
                <p:cNvCxnSpPr/>
                <p:nvPr userDrawn="1"/>
              </p:nvCxnSpPr>
              <p:spPr>
                <a:xfrm flipH="1">
                  <a:off x="-91018" y="1558069"/>
                  <a:ext cx="243417" cy="0"/>
                </a:xfrm>
                <a:prstGeom prst="line">
                  <a:avLst/>
                </a:prstGeom>
                <a:ln w="6350" cmpd="sng">
                  <a:solidFill>
                    <a:schemeClr val="bg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 userDrawn="1"/>
              </p:nvCxnSpPr>
              <p:spPr>
                <a:xfrm flipH="1">
                  <a:off x="-91018" y="1216025"/>
                  <a:ext cx="243417" cy="0"/>
                </a:xfrm>
                <a:prstGeom prst="line">
                  <a:avLst/>
                </a:prstGeom>
                <a:ln w="6350" cmpd="sng">
                  <a:solidFill>
                    <a:schemeClr val="bg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" name="Straight Connector 14"/>
              <p:cNvCxnSpPr/>
              <p:nvPr userDrawn="1"/>
            </p:nvCxnSpPr>
            <p:spPr>
              <a:xfrm rot="5400000" flipH="1">
                <a:off x="3386968" y="-121708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Straight Connector 22"/>
            <p:cNvCxnSpPr/>
            <p:nvPr userDrawn="1"/>
          </p:nvCxnSpPr>
          <p:spPr>
            <a:xfrm rot="5400000" flipH="1">
              <a:off x="369205" y="-137886"/>
              <a:ext cx="169334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 rot="5400000" flipH="1">
              <a:off x="8602133" y="-137886"/>
              <a:ext cx="169334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Box 5"/>
          <p:cNvSpPr txBox="1">
            <a:spLocks noChangeArrowheads="1"/>
          </p:cNvSpPr>
          <p:nvPr userDrawn="1"/>
        </p:nvSpPr>
        <p:spPr bwMode="auto">
          <a:xfrm>
            <a:off x="8701089" y="4802498"/>
            <a:ext cx="230187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fld id="{046AD7C7-DE3F-5E43-A3A8-CA80750AE375}" type="slidenum">
              <a:rPr kumimoji="0" lang="en-US" altLang="zh-CN" sz="1000" smtClean="0">
                <a:solidFill>
                  <a:srgbClr val="837A80"/>
                </a:solidFill>
                <a:latin typeface="Verdana" charset="0"/>
                <a:cs typeface="MS PGothic" charset="0"/>
              </a:rPr>
              <a:pPr algn="r">
                <a:spcBef>
                  <a:spcPct val="50000"/>
                </a:spcBef>
                <a:defRPr/>
              </a:pPr>
              <a:t>‹#›</a:t>
            </a:fld>
            <a:endParaRPr kumimoji="0" lang="en-US" altLang="zh-CN" sz="1000" dirty="0">
              <a:solidFill>
                <a:srgbClr val="837A80"/>
              </a:solidFill>
              <a:latin typeface="Verdana" charset="0"/>
              <a:cs typeface="MS PGothic" charset="0"/>
            </a:endParaRPr>
          </a:p>
        </p:txBody>
      </p:sp>
      <p:pic>
        <p:nvPicPr>
          <p:cNvPr id="41" name="Picture 40" descr="Untitled-2-03.pn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05" y="4643496"/>
            <a:ext cx="1078595" cy="370128"/>
          </a:xfrm>
          <a:prstGeom prst="rect">
            <a:avLst/>
          </a:prstGeom>
        </p:spPr>
      </p:pic>
      <p:grpSp>
        <p:nvGrpSpPr>
          <p:cNvPr id="42" name="Group 41"/>
          <p:cNvGrpSpPr/>
          <p:nvPr userDrawn="1"/>
        </p:nvGrpSpPr>
        <p:grpSpPr>
          <a:xfrm>
            <a:off x="-1081337" y="-53219"/>
            <a:ext cx="646288" cy="646288"/>
            <a:chOff x="-1138755" y="0"/>
            <a:chExt cx="646288" cy="646288"/>
          </a:xfrm>
          <a:solidFill>
            <a:srgbClr val="24215F"/>
          </a:solidFill>
        </p:grpSpPr>
        <p:sp>
          <p:nvSpPr>
            <p:cNvPr id="43" name="Rectangle 42"/>
            <p:cNvSpPr/>
            <p:nvPr userDrawn="1"/>
          </p:nvSpPr>
          <p:spPr>
            <a:xfrm>
              <a:off x="-1138755" y="0"/>
              <a:ext cx="646288" cy="64628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4" name="TextBox 43"/>
            <p:cNvSpPr txBox="1"/>
            <p:nvPr userDrawn="1"/>
          </p:nvSpPr>
          <p:spPr>
            <a:xfrm>
              <a:off x="-1138755" y="0"/>
              <a:ext cx="407083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R:</a:t>
              </a:r>
              <a:r>
                <a:rPr lang="en-US" altLang="zh-CN" sz="800" dirty="0">
                  <a:solidFill>
                    <a:schemeClr val="bg1"/>
                  </a:solidFill>
                </a:rPr>
                <a:t>36</a:t>
              </a:r>
              <a:endParaRPr lang="en-US" sz="800" dirty="0">
                <a:solidFill>
                  <a:schemeClr val="bg1"/>
                </a:solidFill>
              </a:endParaRPr>
            </a:p>
            <a:p>
              <a:r>
                <a:rPr lang="en-US" sz="800" dirty="0">
                  <a:solidFill>
                    <a:schemeClr val="bg1"/>
                  </a:solidFill>
                </a:rPr>
                <a:t>G:</a:t>
              </a:r>
              <a:r>
                <a:rPr lang="en-US" altLang="zh-CN" sz="800" dirty="0">
                  <a:solidFill>
                    <a:schemeClr val="bg1"/>
                  </a:solidFill>
                </a:rPr>
                <a:t>33</a:t>
              </a:r>
              <a:endParaRPr lang="en-US" sz="800" dirty="0">
                <a:solidFill>
                  <a:schemeClr val="bg1"/>
                </a:solidFill>
              </a:endParaRPr>
            </a:p>
            <a:p>
              <a:r>
                <a:rPr lang="en-US" sz="800" dirty="0">
                  <a:solidFill>
                    <a:schemeClr val="bg1"/>
                  </a:solidFill>
                </a:rPr>
                <a:t>B:</a:t>
              </a:r>
              <a:r>
                <a:rPr lang="en-US" altLang="zh-CN" sz="800" dirty="0">
                  <a:solidFill>
                    <a:schemeClr val="bg1"/>
                  </a:solidFill>
                </a:rPr>
                <a:t>9</a:t>
              </a:r>
              <a:r>
                <a:rPr lang="en-US" sz="800" dirty="0">
                  <a:solidFill>
                    <a:schemeClr val="bg1"/>
                  </a:solidFill>
                </a:rPr>
                <a:t>5</a:t>
              </a:r>
            </a:p>
          </p:txBody>
        </p:sp>
      </p:grpSp>
      <p:grpSp>
        <p:nvGrpSpPr>
          <p:cNvPr id="45" name="Group 44"/>
          <p:cNvGrpSpPr/>
          <p:nvPr userDrawn="1"/>
        </p:nvGrpSpPr>
        <p:grpSpPr>
          <a:xfrm>
            <a:off x="-1081337" y="659218"/>
            <a:ext cx="646288" cy="646288"/>
            <a:chOff x="-1138755" y="0"/>
            <a:chExt cx="646288" cy="646288"/>
          </a:xfrm>
        </p:grpSpPr>
        <p:sp>
          <p:nvSpPr>
            <p:cNvPr id="46" name="Rectangle 45"/>
            <p:cNvSpPr/>
            <p:nvPr userDrawn="1"/>
          </p:nvSpPr>
          <p:spPr>
            <a:xfrm>
              <a:off x="-1138755" y="0"/>
              <a:ext cx="646288" cy="646288"/>
            </a:xfrm>
            <a:prstGeom prst="rect">
              <a:avLst/>
            </a:prstGeom>
            <a:solidFill>
              <a:srgbClr val="1771E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7" name="TextBox 46"/>
            <p:cNvSpPr txBox="1"/>
            <p:nvPr userDrawn="1"/>
          </p:nvSpPr>
          <p:spPr>
            <a:xfrm>
              <a:off x="-1138755" y="0"/>
              <a:ext cx="4667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R:</a:t>
              </a:r>
              <a:r>
                <a:rPr lang="en-US" altLang="zh-CN" sz="800" dirty="0">
                  <a:solidFill>
                    <a:schemeClr val="bg1"/>
                  </a:solidFill>
                </a:rPr>
                <a:t>23</a:t>
              </a:r>
              <a:endParaRPr lang="en-US" sz="800" dirty="0">
                <a:solidFill>
                  <a:schemeClr val="bg1"/>
                </a:solidFill>
              </a:endParaRPr>
            </a:p>
            <a:p>
              <a:r>
                <a:rPr lang="en-US" sz="800" dirty="0">
                  <a:solidFill>
                    <a:schemeClr val="bg1"/>
                  </a:solidFill>
                </a:rPr>
                <a:t>G:1</a:t>
              </a:r>
              <a:r>
                <a:rPr lang="en-US" altLang="zh-CN" sz="800" dirty="0">
                  <a:solidFill>
                    <a:schemeClr val="bg1"/>
                  </a:solidFill>
                </a:rPr>
                <a:t>36</a:t>
              </a:r>
              <a:endParaRPr lang="en-US" sz="800" dirty="0">
                <a:solidFill>
                  <a:schemeClr val="bg1"/>
                </a:solidFill>
              </a:endParaRPr>
            </a:p>
            <a:p>
              <a:r>
                <a:rPr lang="en-US" sz="800" dirty="0">
                  <a:solidFill>
                    <a:schemeClr val="bg1"/>
                  </a:solidFill>
                </a:rPr>
                <a:t>B:</a:t>
              </a:r>
              <a:r>
                <a:rPr lang="en-US" altLang="zh-CN" sz="800" dirty="0">
                  <a:solidFill>
                    <a:schemeClr val="bg1"/>
                  </a:solidFill>
                </a:rPr>
                <a:t>238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 userDrawn="1"/>
        </p:nvGrpSpPr>
        <p:grpSpPr>
          <a:xfrm>
            <a:off x="-1081337" y="1371655"/>
            <a:ext cx="646288" cy="646288"/>
            <a:chOff x="-1138755" y="0"/>
            <a:chExt cx="646288" cy="646288"/>
          </a:xfrm>
        </p:grpSpPr>
        <p:sp>
          <p:nvSpPr>
            <p:cNvPr id="49" name="Rectangle 48"/>
            <p:cNvSpPr/>
            <p:nvPr userDrawn="1"/>
          </p:nvSpPr>
          <p:spPr>
            <a:xfrm>
              <a:off x="-1138755" y="0"/>
              <a:ext cx="646288" cy="646288"/>
            </a:xfrm>
            <a:prstGeom prst="rect">
              <a:avLst/>
            </a:prstGeom>
            <a:solidFill>
              <a:srgbClr val="25C1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50" name="TextBox 49"/>
            <p:cNvSpPr txBox="1"/>
            <p:nvPr userDrawn="1"/>
          </p:nvSpPr>
          <p:spPr>
            <a:xfrm>
              <a:off x="-1138755" y="0"/>
              <a:ext cx="4667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1"/>
                  </a:solidFill>
                </a:rPr>
                <a:t>R:</a:t>
              </a:r>
              <a:r>
                <a:rPr lang="en-US" altLang="zh-CN" sz="800" dirty="0">
                  <a:solidFill>
                    <a:schemeClr val="tx1"/>
                  </a:solidFill>
                </a:rPr>
                <a:t>35</a:t>
              </a:r>
              <a:endParaRPr lang="en-US" sz="800" dirty="0">
                <a:solidFill>
                  <a:schemeClr val="tx1"/>
                </a:solidFill>
              </a:endParaRPr>
            </a:p>
            <a:p>
              <a:r>
                <a:rPr lang="en-US" sz="800" dirty="0">
                  <a:solidFill>
                    <a:schemeClr val="tx1"/>
                  </a:solidFill>
                </a:rPr>
                <a:t>G:2</a:t>
              </a:r>
              <a:r>
                <a:rPr lang="en-US" altLang="zh-CN" sz="800" dirty="0">
                  <a:solidFill>
                    <a:schemeClr val="tx1"/>
                  </a:solidFill>
                </a:rPr>
                <a:t>04</a:t>
              </a:r>
              <a:endParaRPr lang="en-US" sz="800" dirty="0">
                <a:solidFill>
                  <a:schemeClr val="tx1"/>
                </a:solidFill>
              </a:endParaRPr>
            </a:p>
            <a:p>
              <a:r>
                <a:rPr lang="en-US" sz="800" dirty="0">
                  <a:solidFill>
                    <a:schemeClr val="tx1"/>
                  </a:solidFill>
                </a:rPr>
                <a:t>B:2</a:t>
              </a:r>
              <a:r>
                <a:rPr lang="en-US" altLang="zh-CN" sz="800" dirty="0">
                  <a:solidFill>
                    <a:schemeClr val="tx1"/>
                  </a:solidFill>
                </a:rPr>
                <a:t>52</a:t>
              </a:r>
              <a:endParaRPr 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Group 50"/>
          <p:cNvGrpSpPr/>
          <p:nvPr userDrawn="1"/>
        </p:nvGrpSpPr>
        <p:grpSpPr>
          <a:xfrm>
            <a:off x="-1081337" y="2084092"/>
            <a:ext cx="646288" cy="646288"/>
            <a:chOff x="-1138755" y="0"/>
            <a:chExt cx="646288" cy="646288"/>
          </a:xfrm>
        </p:grpSpPr>
        <p:sp>
          <p:nvSpPr>
            <p:cNvPr id="52" name="Rectangle 51"/>
            <p:cNvSpPr/>
            <p:nvPr userDrawn="1"/>
          </p:nvSpPr>
          <p:spPr>
            <a:xfrm>
              <a:off x="-1138755" y="0"/>
              <a:ext cx="646288" cy="646288"/>
            </a:xfrm>
            <a:prstGeom prst="rect">
              <a:avLst/>
            </a:prstGeom>
            <a:solidFill>
              <a:srgbClr val="24BEB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53" name="TextBox 52"/>
            <p:cNvSpPr txBox="1"/>
            <p:nvPr userDrawn="1"/>
          </p:nvSpPr>
          <p:spPr>
            <a:xfrm>
              <a:off x="-1138755" y="0"/>
              <a:ext cx="4667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R:</a:t>
              </a:r>
              <a:r>
                <a:rPr lang="en-US" altLang="zh-CN" sz="800" dirty="0">
                  <a:solidFill>
                    <a:schemeClr val="bg1"/>
                  </a:solidFill>
                </a:rPr>
                <a:t>33</a:t>
              </a:r>
              <a:endParaRPr lang="en-US" sz="800" dirty="0">
                <a:solidFill>
                  <a:schemeClr val="bg1"/>
                </a:solidFill>
              </a:endParaRPr>
            </a:p>
            <a:p>
              <a:r>
                <a:rPr lang="en-US" sz="800" dirty="0">
                  <a:solidFill>
                    <a:schemeClr val="bg1"/>
                  </a:solidFill>
                </a:rPr>
                <a:t>G:</a:t>
              </a:r>
              <a:r>
                <a:rPr lang="en-US" altLang="zh-CN" sz="800" dirty="0">
                  <a:solidFill>
                    <a:schemeClr val="bg1"/>
                  </a:solidFill>
                </a:rPr>
                <a:t>200</a:t>
              </a:r>
              <a:endParaRPr lang="en-US" sz="800" dirty="0">
                <a:solidFill>
                  <a:schemeClr val="bg1"/>
                </a:solidFill>
              </a:endParaRPr>
            </a:p>
            <a:p>
              <a:r>
                <a:rPr lang="en-US" sz="800" dirty="0">
                  <a:solidFill>
                    <a:schemeClr val="bg1"/>
                  </a:solidFill>
                </a:rPr>
                <a:t>B:</a:t>
              </a:r>
              <a:r>
                <a:rPr lang="en-US" altLang="zh-CN" sz="800" dirty="0">
                  <a:solidFill>
                    <a:schemeClr val="bg1"/>
                  </a:solidFill>
                </a:rPr>
                <a:t>200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59" name="TextBox 58"/>
          <p:cNvSpPr txBox="1"/>
          <p:nvPr userDrawn="1"/>
        </p:nvSpPr>
        <p:spPr>
          <a:xfrm>
            <a:off x="-1095448" y="3710098"/>
            <a:ext cx="94304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00" dirty="0">
                <a:solidFill>
                  <a:schemeClr val="bg1"/>
                </a:solidFill>
              </a:rPr>
              <a:t>中文字体：</a:t>
            </a:r>
            <a:endParaRPr lang="en-US" altLang="zh-CN" sz="700" dirty="0">
              <a:solidFill>
                <a:srgbClr val="1EA19F"/>
              </a:solidFill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0" i="0" dirty="0">
                <a:solidFill>
                  <a:srgbClr val="FFFFFF"/>
                </a:solidFill>
                <a:latin typeface="Heiti SC Medium"/>
                <a:ea typeface="Heiti SC Medium"/>
                <a:cs typeface="Heiti SC Medium"/>
              </a:rPr>
              <a:t>微软雅黑</a:t>
            </a:r>
            <a:endParaRPr lang="en-US" altLang="zh-CN" sz="1400" b="0" i="0" dirty="0">
              <a:solidFill>
                <a:srgbClr val="FFFFFF"/>
              </a:solidFill>
              <a:latin typeface="Heiti SC Medium"/>
              <a:ea typeface="Heiti SC Medium"/>
              <a:cs typeface="Heiti SC Medium"/>
            </a:endParaRPr>
          </a:p>
        </p:txBody>
      </p:sp>
      <p:grpSp>
        <p:nvGrpSpPr>
          <p:cNvPr id="60" name="Group 59"/>
          <p:cNvGrpSpPr/>
          <p:nvPr userDrawn="1"/>
        </p:nvGrpSpPr>
        <p:grpSpPr>
          <a:xfrm>
            <a:off x="-1081337" y="2796527"/>
            <a:ext cx="646288" cy="646288"/>
            <a:chOff x="-1138755" y="0"/>
            <a:chExt cx="646288" cy="646288"/>
          </a:xfrm>
        </p:grpSpPr>
        <p:sp>
          <p:nvSpPr>
            <p:cNvPr id="61" name="Rectangle 60"/>
            <p:cNvSpPr/>
            <p:nvPr userDrawn="1"/>
          </p:nvSpPr>
          <p:spPr>
            <a:xfrm>
              <a:off x="-1138755" y="0"/>
              <a:ext cx="646288" cy="646288"/>
            </a:xfrm>
            <a:prstGeom prst="rect">
              <a:avLst/>
            </a:prstGeom>
            <a:solidFill>
              <a:srgbClr val="9F55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62" name="TextBox 61"/>
            <p:cNvSpPr txBox="1"/>
            <p:nvPr userDrawn="1"/>
          </p:nvSpPr>
          <p:spPr>
            <a:xfrm>
              <a:off x="-1138755" y="0"/>
              <a:ext cx="4667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R:</a:t>
              </a:r>
              <a:r>
                <a:rPr lang="zh-CN" altLang="zh-CN" sz="800" dirty="0">
                  <a:solidFill>
                    <a:schemeClr val="bg1"/>
                  </a:solidFill>
                </a:rPr>
                <a:t>1</a:t>
              </a:r>
              <a:r>
                <a:rPr lang="en-US" altLang="zh-CN" sz="800" dirty="0">
                  <a:solidFill>
                    <a:schemeClr val="bg1"/>
                  </a:solidFill>
                </a:rPr>
                <a:t>76</a:t>
              </a:r>
              <a:endParaRPr lang="en-US" sz="800" dirty="0">
                <a:solidFill>
                  <a:schemeClr val="bg1"/>
                </a:solidFill>
              </a:endParaRPr>
            </a:p>
            <a:p>
              <a:r>
                <a:rPr lang="en-US" sz="800" dirty="0">
                  <a:solidFill>
                    <a:schemeClr val="bg1"/>
                  </a:solidFill>
                </a:rPr>
                <a:t>G:</a:t>
              </a:r>
              <a:r>
                <a:rPr lang="zh-CN" altLang="zh-CN" sz="800" dirty="0">
                  <a:solidFill>
                    <a:schemeClr val="bg1"/>
                  </a:solidFill>
                </a:rPr>
                <a:t>1</a:t>
              </a:r>
              <a:r>
                <a:rPr lang="en-US" altLang="zh-CN" sz="800" dirty="0">
                  <a:solidFill>
                    <a:schemeClr val="bg1"/>
                  </a:solidFill>
                </a:rPr>
                <a:t>15</a:t>
              </a:r>
              <a:endParaRPr lang="en-US" sz="800" dirty="0">
                <a:solidFill>
                  <a:schemeClr val="bg1"/>
                </a:solidFill>
              </a:endParaRPr>
            </a:p>
            <a:p>
              <a:r>
                <a:rPr lang="en-US" sz="800" dirty="0">
                  <a:solidFill>
                    <a:schemeClr val="bg1"/>
                  </a:solidFill>
                </a:rPr>
                <a:t>B:</a:t>
              </a:r>
              <a:r>
                <a:rPr lang="zh-CN" altLang="zh-CN" sz="800" dirty="0">
                  <a:solidFill>
                    <a:schemeClr val="bg1"/>
                  </a:solidFill>
                </a:rPr>
                <a:t>2</a:t>
              </a:r>
              <a:r>
                <a:rPr lang="en-US" altLang="zh-CN" sz="800" dirty="0">
                  <a:solidFill>
                    <a:schemeClr val="bg1"/>
                  </a:solidFill>
                </a:rPr>
                <a:t>52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63" name="Rectangle 62"/>
          <p:cNvSpPr/>
          <p:nvPr userDrawn="1"/>
        </p:nvSpPr>
        <p:spPr>
          <a:xfrm>
            <a:off x="-1095448" y="4158940"/>
            <a:ext cx="770893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700" dirty="0">
                <a:solidFill>
                  <a:schemeClr val="bg1"/>
                </a:solidFill>
              </a:rPr>
              <a:t>英文字体：</a:t>
            </a:r>
            <a:endParaRPr lang="en-US" altLang="zh-CN" sz="700" b="1" i="0" dirty="0">
              <a:solidFill>
                <a:srgbClr val="FFFFFF"/>
              </a:solidFill>
              <a:latin typeface="Arial"/>
              <a:cs typeface="Arial"/>
            </a:endParaRPr>
          </a:p>
          <a:p>
            <a:r>
              <a:rPr lang="en-US" altLang="zh-CN" sz="1600" b="1" i="0" dirty="0">
                <a:solidFill>
                  <a:srgbClr val="FFFFFF"/>
                </a:solidFill>
                <a:latin typeface="Arial"/>
                <a:cs typeface="Arial"/>
              </a:rPr>
              <a:t>Arial</a:t>
            </a:r>
          </a:p>
        </p:txBody>
      </p:sp>
      <p:grpSp>
        <p:nvGrpSpPr>
          <p:cNvPr id="76" name="Group 75"/>
          <p:cNvGrpSpPr/>
          <p:nvPr userDrawn="1"/>
        </p:nvGrpSpPr>
        <p:grpSpPr>
          <a:xfrm>
            <a:off x="-201085" y="208515"/>
            <a:ext cx="136829" cy="4388332"/>
            <a:chOff x="-279703" y="208515"/>
            <a:chExt cx="243417" cy="4388332"/>
          </a:xfrm>
        </p:grpSpPr>
        <p:cxnSp>
          <p:nvCxnSpPr>
            <p:cNvPr id="77" name="Straight Connector 76"/>
            <p:cNvCxnSpPr/>
            <p:nvPr userDrawn="1"/>
          </p:nvCxnSpPr>
          <p:spPr>
            <a:xfrm flipH="1">
              <a:off x="-279703" y="1414714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Group 77"/>
            <p:cNvGrpSpPr/>
            <p:nvPr userDrawn="1"/>
          </p:nvGrpSpPr>
          <p:grpSpPr>
            <a:xfrm>
              <a:off x="-279703" y="4254803"/>
              <a:ext cx="243417" cy="342044"/>
              <a:chOff x="-243418" y="1063625"/>
              <a:chExt cx="243417" cy="342044"/>
            </a:xfrm>
          </p:grpSpPr>
          <p:cxnSp>
            <p:nvCxnSpPr>
              <p:cNvPr id="82" name="Straight Connector 81"/>
              <p:cNvCxnSpPr/>
              <p:nvPr userDrawn="1"/>
            </p:nvCxnSpPr>
            <p:spPr>
              <a:xfrm flipH="1">
                <a:off x="-243418" y="1405669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/>
            <p:cNvGrpSpPr/>
            <p:nvPr userDrawn="1"/>
          </p:nvGrpSpPr>
          <p:grpSpPr>
            <a:xfrm>
              <a:off x="-279703" y="208515"/>
              <a:ext cx="243417" cy="864155"/>
              <a:chOff x="-243418" y="1063625"/>
              <a:chExt cx="243417" cy="864155"/>
            </a:xfrm>
          </p:grpSpPr>
          <p:cxnSp>
            <p:nvCxnSpPr>
              <p:cNvPr id="80" name="Straight Connector 79"/>
              <p:cNvCxnSpPr/>
              <p:nvPr userDrawn="1"/>
            </p:nvCxnSpPr>
            <p:spPr>
              <a:xfrm flipH="1">
                <a:off x="-243418" y="1927780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4" name="Straight Connector 93"/>
            <p:cNvCxnSpPr/>
            <p:nvPr userDrawn="1"/>
          </p:nvCxnSpPr>
          <p:spPr>
            <a:xfrm flipH="1">
              <a:off x="-279703" y="550559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 userDrawn="1"/>
        </p:nvGrpSpPr>
        <p:grpSpPr>
          <a:xfrm>
            <a:off x="9196915" y="208515"/>
            <a:ext cx="136829" cy="4388332"/>
            <a:chOff x="-279703" y="208515"/>
            <a:chExt cx="243417" cy="4388332"/>
          </a:xfrm>
        </p:grpSpPr>
        <p:cxnSp>
          <p:nvCxnSpPr>
            <p:cNvPr id="97" name="Straight Connector 96"/>
            <p:cNvCxnSpPr/>
            <p:nvPr userDrawn="1"/>
          </p:nvCxnSpPr>
          <p:spPr>
            <a:xfrm flipH="1">
              <a:off x="-279703" y="1414714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8" name="Group 97"/>
            <p:cNvGrpSpPr/>
            <p:nvPr userDrawn="1"/>
          </p:nvGrpSpPr>
          <p:grpSpPr>
            <a:xfrm>
              <a:off x="-279703" y="4254803"/>
              <a:ext cx="243417" cy="342044"/>
              <a:chOff x="-243418" y="1063625"/>
              <a:chExt cx="243417" cy="342044"/>
            </a:xfrm>
          </p:grpSpPr>
          <p:cxnSp>
            <p:nvCxnSpPr>
              <p:cNvPr id="103" name="Straight Connector 102"/>
              <p:cNvCxnSpPr/>
              <p:nvPr userDrawn="1"/>
            </p:nvCxnSpPr>
            <p:spPr>
              <a:xfrm flipH="1">
                <a:off x="-243418" y="1405669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Group 98"/>
            <p:cNvGrpSpPr/>
            <p:nvPr userDrawn="1"/>
          </p:nvGrpSpPr>
          <p:grpSpPr>
            <a:xfrm>
              <a:off x="-279703" y="208515"/>
              <a:ext cx="243417" cy="864155"/>
              <a:chOff x="-243418" y="1063625"/>
              <a:chExt cx="243417" cy="864155"/>
            </a:xfrm>
          </p:grpSpPr>
          <p:cxnSp>
            <p:nvCxnSpPr>
              <p:cNvPr id="101" name="Straight Connector 100"/>
              <p:cNvCxnSpPr/>
              <p:nvPr userDrawn="1"/>
            </p:nvCxnSpPr>
            <p:spPr>
              <a:xfrm flipH="1">
                <a:off x="-243418" y="1927780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0" name="Straight Connector 99"/>
            <p:cNvCxnSpPr/>
            <p:nvPr userDrawn="1"/>
          </p:nvCxnSpPr>
          <p:spPr>
            <a:xfrm flipH="1">
              <a:off x="-279703" y="550559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72" r:id="rId1"/>
    <p:sldLayoutId id="2147493463" r:id="rId2"/>
    <p:sldLayoutId id="2147493458" r:id="rId3"/>
    <p:sldLayoutId id="2147493468" r:id="rId4"/>
    <p:sldLayoutId id="2147493460" r:id="rId5"/>
    <p:sldLayoutId id="2147493469" r:id="rId6"/>
    <p:sldLayoutId id="2147493459" r:id="rId7"/>
    <p:sldLayoutId id="2147493462" r:id="rId8"/>
    <p:sldLayoutId id="2147493461" r:id="rId9"/>
    <p:sldLayoutId id="2147493473" r:id="rId10"/>
    <p:sldLayoutId id="2147493471" r:id="rId11"/>
    <p:sldLayoutId id="2147493474" r:id="rId12"/>
    <p:sldLayoutId id="2147493475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EE2EAE76-448A-094F-B125-A6955B950EE0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宋体" pitchFamily="2" charset="-122"/>
                <a:ea typeface="宋体" pitchFamily="2" charset="-122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" name="Rectangle 9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21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2000">
              <a:solidFill>
                <a:srgbClr val="24215F"/>
              </a:solidFill>
              <a:latin typeface="DengXian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21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000">
              <a:solidFill>
                <a:prstClr val="white"/>
              </a:solidFill>
              <a:latin typeface="DengXian"/>
              <a:ea typeface="DengXian"/>
            </a:endParaRPr>
          </a:p>
        </p:txBody>
      </p:sp>
    </p:spTree>
    <p:extLst>
      <p:ext uri="{BB962C8B-B14F-4D97-AF65-F5344CB8AC3E}">
        <p14:creationId xmlns:p14="http://schemas.microsoft.com/office/powerpoint/2010/main" val="861486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51" r:id="rId1"/>
    <p:sldLayoutId id="2147493552" r:id="rId2"/>
    <p:sldLayoutId id="2147493553" r:id="rId3"/>
    <p:sldLayoutId id="2147493554" r:id="rId4"/>
    <p:sldLayoutId id="2147493555" r:id="rId5"/>
    <p:sldLayoutId id="2147493556" r:id="rId6"/>
    <p:sldLayoutId id="2147493557" r:id="rId7"/>
    <p:sldLayoutId id="2147493558" r:id="rId8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358" tIns="45679" rIns="91358" bIns="4567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3478" fontAlgn="base">
              <a:spcBef>
                <a:spcPct val="0"/>
              </a:spcBef>
              <a:spcAft>
                <a:spcPct val="0"/>
              </a:spcAft>
            </a:pPr>
            <a:fld id="{EE2EAE76-448A-094F-B125-A6955B950EE0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宋体" pitchFamily="2" charset="-122"/>
                <a:ea typeface="宋体" pitchFamily="2" charset="-122"/>
              </a:rPr>
              <a:pPr defTabSz="91347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" name="Rectangle 9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21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8" tIns="45679" rIns="91358" bIns="45679" rtlCol="0" anchor="ctr"/>
          <a:lstStyle/>
          <a:p>
            <a:pPr algn="ctr" defTabSz="913478" fontAlgn="base">
              <a:spcBef>
                <a:spcPct val="0"/>
              </a:spcBef>
              <a:spcAft>
                <a:spcPct val="0"/>
              </a:spcAft>
            </a:pPr>
            <a:endParaRPr kumimoji="1" lang="en-US" sz="2000">
              <a:solidFill>
                <a:srgbClr val="24215F"/>
              </a:solidFill>
              <a:latin typeface="DengXian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21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8" tIns="45679" rIns="91358" bIns="45679" rtlCol="0" anchor="ctr"/>
          <a:lstStyle/>
          <a:p>
            <a:pPr algn="ctr" defTabSz="913478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000">
              <a:solidFill>
                <a:prstClr val="white"/>
              </a:solidFill>
              <a:latin typeface="DengXian"/>
              <a:ea typeface="DengXian"/>
            </a:endParaRPr>
          </a:p>
        </p:txBody>
      </p:sp>
    </p:spTree>
    <p:extLst>
      <p:ext uri="{BB962C8B-B14F-4D97-AF65-F5344CB8AC3E}">
        <p14:creationId xmlns:p14="http://schemas.microsoft.com/office/powerpoint/2010/main" val="2852587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61" r:id="rId1"/>
    <p:sldLayoutId id="2147493562" r:id="rId2"/>
    <p:sldLayoutId id="2147493563" r:id="rId3"/>
    <p:sldLayoutId id="2147493564" r:id="rId4"/>
    <p:sldLayoutId id="2147493565" r:id="rId5"/>
    <p:sldLayoutId id="2147493566" r:id="rId6"/>
    <p:sldLayoutId id="2147493567" r:id="rId7"/>
  </p:sldLayoutIdLst>
  <p:txStyles>
    <p:titleStyle>
      <a:lvl1pPr algn="l" defTabSz="68510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286" indent="-171286" algn="l" defTabSz="685103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3857" indent="-171286" algn="l" defTabSz="68510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6388" indent="-171286" algn="l" defTabSz="68510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98920" indent="-171286" algn="l" defTabSz="68510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1453" indent="-171286" algn="l" defTabSz="68510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4023" indent="-171286" algn="l" defTabSz="68510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6575" indent="-171286" algn="l" defTabSz="68510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69126" indent="-171286" algn="l" defTabSz="68510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1697" indent="-171286" algn="l" defTabSz="68510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1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533" algn="l" defTabSz="6851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103" algn="l" defTabSz="6851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7655" algn="l" defTabSz="6851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0206" algn="l" defTabSz="6851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2777" algn="l" defTabSz="6851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5308" algn="l" defTabSz="6851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7840" algn="l" defTabSz="6851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0373" algn="l" defTabSz="6851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EE2EAE76-448A-094F-B125-A6955B950EE0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宋体" pitchFamily="2" charset="-122"/>
                <a:ea typeface="宋体" pitchFamily="2" charset="-122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" name="Rectangle 9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21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2000">
              <a:solidFill>
                <a:srgbClr val="24215F"/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21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0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218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86" r:id="rId1"/>
    <p:sldLayoutId id="2147493587" r:id="rId2"/>
    <p:sldLayoutId id="2147493588" r:id="rId3"/>
    <p:sldLayoutId id="2147493589" r:id="rId4"/>
    <p:sldLayoutId id="2147493590" r:id="rId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EE2EAE76-448A-094F-B125-A6955B950EE0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宋体" pitchFamily="2" charset="-122"/>
                <a:ea typeface="宋体" pitchFamily="2" charset="-122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" name="Rectangle 9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21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2000">
              <a:solidFill>
                <a:srgbClr val="24215F"/>
              </a:solidFill>
              <a:latin typeface="DengXian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21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000">
              <a:solidFill>
                <a:prstClr val="white"/>
              </a:solidFill>
              <a:latin typeface="DengXian"/>
              <a:ea typeface="DengXian"/>
            </a:endParaRPr>
          </a:p>
        </p:txBody>
      </p:sp>
    </p:spTree>
    <p:extLst>
      <p:ext uri="{BB962C8B-B14F-4D97-AF65-F5344CB8AC3E}">
        <p14:creationId xmlns:p14="http://schemas.microsoft.com/office/powerpoint/2010/main" val="2591591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77" r:id="rId1"/>
    <p:sldLayoutId id="2147493478" r:id="rId2"/>
    <p:sldLayoutId id="2147493479" r:id="rId3"/>
    <p:sldLayoutId id="2147493480" r:id="rId4"/>
    <p:sldLayoutId id="2147493481" r:id="rId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EE2EAE76-448A-094F-B125-A6955B950EE0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宋体" pitchFamily="2" charset="-122"/>
                <a:ea typeface="宋体" pitchFamily="2" charset="-122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" name="Rectangle 9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21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2000">
              <a:solidFill>
                <a:srgbClr val="24215F"/>
              </a:solidFill>
              <a:latin typeface="DengXian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21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000">
              <a:solidFill>
                <a:prstClr val="white"/>
              </a:solidFill>
              <a:latin typeface="DengXian"/>
              <a:ea typeface="DengXian"/>
            </a:endParaRPr>
          </a:p>
        </p:txBody>
      </p:sp>
    </p:spTree>
    <p:extLst>
      <p:ext uri="{BB962C8B-B14F-4D97-AF65-F5344CB8AC3E}">
        <p14:creationId xmlns:p14="http://schemas.microsoft.com/office/powerpoint/2010/main" val="637700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84" r:id="rId1"/>
    <p:sldLayoutId id="2147493485" r:id="rId2"/>
    <p:sldLayoutId id="2147493486" r:id="rId3"/>
    <p:sldLayoutId id="2147493487" r:id="rId4"/>
    <p:sldLayoutId id="2147493488" r:id="rId5"/>
    <p:sldLayoutId id="2147493489" r:id="rId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EE2EAE76-448A-094F-B125-A6955B950EE0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宋体" pitchFamily="2" charset="-122"/>
                <a:ea typeface="宋体" pitchFamily="2" charset="-122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" name="Rectangle 9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21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2000">
              <a:solidFill>
                <a:srgbClr val="24215F"/>
              </a:solidFill>
              <a:latin typeface="DengXian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21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000">
              <a:solidFill>
                <a:prstClr val="white"/>
              </a:solidFill>
              <a:latin typeface="DengXian"/>
              <a:ea typeface="DengXian"/>
            </a:endParaRPr>
          </a:p>
        </p:txBody>
      </p:sp>
    </p:spTree>
    <p:extLst>
      <p:ext uri="{BB962C8B-B14F-4D97-AF65-F5344CB8AC3E}">
        <p14:creationId xmlns:p14="http://schemas.microsoft.com/office/powerpoint/2010/main" val="4171727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05" r:id="rId1"/>
    <p:sldLayoutId id="2147493506" r:id="rId2"/>
    <p:sldLayoutId id="2147493507" r:id="rId3"/>
    <p:sldLayoutId id="2147493508" r:id="rId4"/>
    <p:sldLayoutId id="2147493509" r:id="rId5"/>
    <p:sldLayoutId id="2147493510" r:id="rId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EE2EAE76-448A-094F-B125-A6955B950EE0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Rectangle 9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21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2000">
              <a:solidFill>
                <a:srgbClr val="24215F"/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21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0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289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14" r:id="rId1"/>
    <p:sldLayoutId id="2147493515" r:id="rId2"/>
    <p:sldLayoutId id="2147493516" r:id="rId3"/>
    <p:sldLayoutId id="2147493517" r:id="rId4"/>
    <p:sldLayoutId id="2147493518" r:id="rId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EE2EAE76-448A-094F-B125-A6955B950EE0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宋体" pitchFamily="2" charset="-122"/>
                <a:ea typeface="宋体" pitchFamily="2" charset="-122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" name="Rectangle 9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21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2000">
              <a:solidFill>
                <a:srgbClr val="24215F"/>
              </a:solidFill>
              <a:latin typeface="DengXian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21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000">
              <a:solidFill>
                <a:prstClr val="white"/>
              </a:solidFill>
              <a:latin typeface="DengXian"/>
              <a:ea typeface="DengXian"/>
            </a:endParaRPr>
          </a:p>
        </p:txBody>
      </p:sp>
    </p:spTree>
    <p:extLst>
      <p:ext uri="{BB962C8B-B14F-4D97-AF65-F5344CB8AC3E}">
        <p14:creationId xmlns:p14="http://schemas.microsoft.com/office/powerpoint/2010/main" val="3643046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20" r:id="rId1"/>
    <p:sldLayoutId id="2147493521" r:id="rId2"/>
    <p:sldLayoutId id="2147493522" r:id="rId3"/>
    <p:sldLayoutId id="2147493523" r:id="rId4"/>
    <p:sldLayoutId id="2147493524" r:id="rId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EE2EAE76-448A-094F-B125-A6955B950EE0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宋体" pitchFamily="2" charset="-122"/>
                <a:ea typeface="宋体" pitchFamily="2" charset="-122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" name="Rectangle 9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21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2000">
              <a:solidFill>
                <a:srgbClr val="24215F"/>
              </a:solidFill>
              <a:latin typeface="DengXian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21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000">
              <a:solidFill>
                <a:prstClr val="white"/>
              </a:solidFill>
              <a:latin typeface="DengXian"/>
              <a:ea typeface="DengXian"/>
            </a:endParaRPr>
          </a:p>
        </p:txBody>
      </p:sp>
    </p:spTree>
    <p:extLst>
      <p:ext uri="{BB962C8B-B14F-4D97-AF65-F5344CB8AC3E}">
        <p14:creationId xmlns:p14="http://schemas.microsoft.com/office/powerpoint/2010/main" val="136440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26" r:id="rId1"/>
    <p:sldLayoutId id="2147493527" r:id="rId2"/>
    <p:sldLayoutId id="2147493528" r:id="rId3"/>
    <p:sldLayoutId id="2147493529" r:id="rId4"/>
    <p:sldLayoutId id="2147493530" r:id="rId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358" tIns="45679" rIns="91358" bIns="4567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3478" fontAlgn="base">
              <a:spcBef>
                <a:spcPct val="0"/>
              </a:spcBef>
              <a:spcAft>
                <a:spcPct val="0"/>
              </a:spcAft>
            </a:pPr>
            <a:fld id="{EE2EAE76-448A-094F-B125-A6955B950EE0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宋体" pitchFamily="2" charset="-122"/>
                <a:ea typeface="宋体" pitchFamily="2" charset="-122"/>
              </a:rPr>
              <a:pPr defTabSz="91347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" name="Rectangle 9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21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8" tIns="45679" rIns="91358" bIns="45679" rtlCol="0" anchor="ctr"/>
          <a:lstStyle/>
          <a:p>
            <a:pPr algn="ctr" defTabSz="913478" fontAlgn="base">
              <a:spcBef>
                <a:spcPct val="0"/>
              </a:spcBef>
              <a:spcAft>
                <a:spcPct val="0"/>
              </a:spcAft>
            </a:pPr>
            <a:endParaRPr kumimoji="1" lang="en-US" sz="2000">
              <a:solidFill>
                <a:srgbClr val="24215F"/>
              </a:solidFill>
              <a:latin typeface="DengXian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21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8" tIns="45679" rIns="91358" bIns="45679" rtlCol="0" anchor="ctr"/>
          <a:lstStyle/>
          <a:p>
            <a:pPr algn="ctr" defTabSz="913478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000">
              <a:solidFill>
                <a:prstClr val="white"/>
              </a:solidFill>
              <a:latin typeface="DengXian"/>
              <a:ea typeface="DengXian"/>
            </a:endParaRPr>
          </a:p>
        </p:txBody>
      </p:sp>
    </p:spTree>
    <p:extLst>
      <p:ext uri="{BB962C8B-B14F-4D97-AF65-F5344CB8AC3E}">
        <p14:creationId xmlns:p14="http://schemas.microsoft.com/office/powerpoint/2010/main" val="606710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32" r:id="rId1"/>
    <p:sldLayoutId id="2147493533" r:id="rId2"/>
    <p:sldLayoutId id="2147493534" r:id="rId3"/>
    <p:sldLayoutId id="2147493535" r:id="rId4"/>
    <p:sldLayoutId id="2147493536" r:id="rId5"/>
    <p:sldLayoutId id="2147493537" r:id="rId6"/>
    <p:sldLayoutId id="2147493538" r:id="rId7"/>
    <p:sldLayoutId id="2147493591" r:id="rId8"/>
  </p:sldLayoutIdLst>
  <p:txStyles>
    <p:titleStyle>
      <a:lvl1pPr algn="l" defTabSz="68510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286" indent="-171286" algn="l" defTabSz="685103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3857" indent="-171286" algn="l" defTabSz="68510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6388" indent="-171286" algn="l" defTabSz="68510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98920" indent="-171286" algn="l" defTabSz="68510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1453" indent="-171286" algn="l" defTabSz="68510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4023" indent="-171286" algn="l" defTabSz="68510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6575" indent="-171286" algn="l" defTabSz="68510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69126" indent="-171286" algn="l" defTabSz="68510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1697" indent="-171286" algn="l" defTabSz="68510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1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533" algn="l" defTabSz="6851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103" algn="l" defTabSz="6851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7655" algn="l" defTabSz="6851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0206" algn="l" defTabSz="6851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2777" algn="l" defTabSz="6851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5308" algn="l" defTabSz="6851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7840" algn="l" defTabSz="6851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0373" algn="l" defTabSz="6851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EE2EAE76-448A-094F-B125-A6955B950EE0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宋体" pitchFamily="2" charset="-122"/>
                <a:ea typeface="宋体" pitchFamily="2" charset="-122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" name="Rectangle 9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21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2000">
              <a:solidFill>
                <a:srgbClr val="24215F"/>
              </a:solidFill>
              <a:latin typeface="DengXian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21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000">
              <a:solidFill>
                <a:prstClr val="white"/>
              </a:solidFill>
              <a:latin typeface="DengXian"/>
              <a:ea typeface="DengXian"/>
            </a:endParaRPr>
          </a:p>
        </p:txBody>
      </p:sp>
    </p:spTree>
    <p:extLst>
      <p:ext uri="{BB962C8B-B14F-4D97-AF65-F5344CB8AC3E}">
        <p14:creationId xmlns:p14="http://schemas.microsoft.com/office/powerpoint/2010/main" val="13234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44" r:id="rId1"/>
    <p:sldLayoutId id="2147493545" r:id="rId2"/>
    <p:sldLayoutId id="2147493546" r:id="rId3"/>
    <p:sldLayoutId id="2147493547" r:id="rId4"/>
    <p:sldLayoutId id="2147493548" r:id="rId5"/>
    <p:sldLayoutId id="2147493549" r:id="rId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88346" y="1352550"/>
            <a:ext cx="4104456" cy="523091"/>
          </a:xfrm>
          <a:prstGeom prst="rect">
            <a:avLst/>
          </a:prstGeom>
        </p:spPr>
        <p:txBody>
          <a:bodyPr wrap="square" lIns="91312" tIns="45656" rIns="91312" bIns="45656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金蝶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EAS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项目管理</a:t>
            </a:r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简介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934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右箭头 18"/>
          <p:cNvSpPr/>
          <p:nvPr/>
        </p:nvSpPr>
        <p:spPr>
          <a:xfrm>
            <a:off x="845975" y="2678295"/>
            <a:ext cx="7758473" cy="118783"/>
          </a:xfrm>
          <a:prstGeom prst="rightArrow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793999" y="2456661"/>
            <a:ext cx="576000" cy="576000"/>
          </a:xfrm>
          <a:prstGeom prst="ellipse">
            <a:avLst/>
          </a:prstGeom>
          <a:solidFill>
            <a:srgbClr val="1771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100" dirty="0" smtClean="0">
                <a:latin typeface="微软雅黑" pitchFamily="34" charset="-122"/>
                <a:ea typeface="微软雅黑" pitchFamily="34" charset="-122"/>
              </a:rPr>
              <a:t>代码</a:t>
            </a:r>
            <a:endParaRPr lang="zh-CN" altLang="en-US" sz="11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2" name="Picture 2" descr="C:\Users\rd_zhangb\Pictures\icon\subway_59.4px_1189811_easyicon.net.png"/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46" y="2538460"/>
            <a:ext cx="429816" cy="51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椭圆 22"/>
          <p:cNvSpPr/>
          <p:nvPr/>
        </p:nvSpPr>
        <p:spPr>
          <a:xfrm>
            <a:off x="2946137" y="2456661"/>
            <a:ext cx="576000" cy="576000"/>
          </a:xfrm>
          <a:prstGeom prst="ellipse">
            <a:avLst/>
          </a:prstGeom>
          <a:solidFill>
            <a:srgbClr val="1771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900" dirty="0" smtClean="0">
                <a:latin typeface="微软雅黑" pitchFamily="34" charset="-122"/>
                <a:ea typeface="微软雅黑" pitchFamily="34" charset="-122"/>
              </a:rPr>
              <a:t>构建</a:t>
            </a:r>
            <a:r>
              <a:rPr lang="en-US" altLang="zh-CN" sz="9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900" dirty="0" smtClean="0">
                <a:latin typeface="微软雅黑" pitchFamily="34" charset="-122"/>
                <a:ea typeface="微软雅黑" pitchFamily="34" charset="-122"/>
              </a:rPr>
              <a:t>打包</a:t>
            </a:r>
            <a:endParaRPr lang="zh-CN" altLang="en-US" sz="9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5250413" y="2456661"/>
            <a:ext cx="576000" cy="576000"/>
          </a:xfrm>
          <a:prstGeom prst="ellipse">
            <a:avLst/>
          </a:prstGeom>
          <a:solidFill>
            <a:srgbClr val="1771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100" dirty="0" smtClean="0">
                <a:latin typeface="微软雅黑" pitchFamily="34" charset="-122"/>
                <a:ea typeface="微软雅黑" pitchFamily="34" charset="-122"/>
              </a:rPr>
              <a:t>冒烟</a:t>
            </a:r>
            <a:endParaRPr lang="zh-CN" altLang="en-US" sz="11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402551" y="2456661"/>
            <a:ext cx="576000" cy="576000"/>
          </a:xfrm>
          <a:prstGeom prst="ellipse">
            <a:avLst/>
          </a:prstGeom>
          <a:solidFill>
            <a:srgbClr val="1771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100" dirty="0" smtClean="0">
                <a:latin typeface="微软雅黑" pitchFamily="34" charset="-122"/>
                <a:ea typeface="微软雅黑" pitchFamily="34" charset="-122"/>
              </a:rPr>
              <a:t>部署</a:t>
            </a:r>
            <a:endParaRPr lang="zh-CN" altLang="en-US" sz="11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7554687" y="2456661"/>
            <a:ext cx="576000" cy="576000"/>
          </a:xfrm>
          <a:prstGeom prst="ellipse">
            <a:avLst/>
          </a:prstGeom>
          <a:solidFill>
            <a:srgbClr val="1771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100" dirty="0" smtClean="0">
                <a:latin typeface="微软雅黑" pitchFamily="34" charset="-122"/>
                <a:ea typeface="微软雅黑" pitchFamily="34" charset="-122"/>
              </a:rPr>
              <a:t>发布</a:t>
            </a:r>
            <a:endParaRPr lang="zh-CN" altLang="en-US" sz="11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1793999" y="3036931"/>
            <a:ext cx="6336687" cy="246221"/>
          </a:xfrm>
          <a:prstGeom prst="roundRect">
            <a:avLst/>
          </a:prstGeom>
          <a:solidFill>
            <a:srgbClr val="1771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日志监控预警</a:t>
            </a:r>
          </a:p>
        </p:txBody>
      </p:sp>
      <p:sp>
        <p:nvSpPr>
          <p:cNvPr id="29" name="矩形 28"/>
          <p:cNvSpPr/>
          <p:nvPr/>
        </p:nvSpPr>
        <p:spPr>
          <a:xfrm>
            <a:off x="1815075" y="3483891"/>
            <a:ext cx="3898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svn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283249" y="3483891"/>
            <a:ext cx="18991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ant</a:t>
            </a: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（构建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z="1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自</a:t>
            </a: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研工具（补丁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制作）</a:t>
            </a:r>
            <a:endParaRPr lang="en-US" altLang="zh-CN" sz="1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installanywhere</a:t>
            </a: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（安装包制作）</a:t>
            </a:r>
          </a:p>
        </p:txBody>
      </p:sp>
      <p:sp>
        <p:nvSpPr>
          <p:cNvPr id="33" name="矩形 32"/>
          <p:cNvSpPr/>
          <p:nvPr/>
        </p:nvSpPr>
        <p:spPr>
          <a:xfrm>
            <a:off x="6153643" y="3483891"/>
            <a:ext cx="117016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rsync(</a:t>
            </a: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同步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STAF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数据库</a:t>
            </a: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恢复工具</a:t>
            </a:r>
          </a:p>
        </p:txBody>
      </p:sp>
      <p:sp>
        <p:nvSpPr>
          <p:cNvPr id="34" name="矩形 33"/>
          <p:cNvSpPr/>
          <p:nvPr/>
        </p:nvSpPr>
        <p:spPr>
          <a:xfrm>
            <a:off x="4371481" y="3483891"/>
            <a:ext cx="12241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用例平台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自研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执行平台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自研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endParaRPr lang="en-US" altLang="zh-CN" sz="1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日志平台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自研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RRAFS(GUI)</a:t>
            </a:r>
          </a:p>
          <a:p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JS+Python(WEB)</a:t>
            </a:r>
          </a:p>
          <a:p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jenkins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540225" y="3483891"/>
            <a:ext cx="50366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Scp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Staf</a:t>
            </a:r>
          </a:p>
          <a:p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rsync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423774" y="3036932"/>
            <a:ext cx="4026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ELK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4098275" y="2456661"/>
            <a:ext cx="576000" cy="576000"/>
          </a:xfrm>
          <a:prstGeom prst="ellipse">
            <a:avLst/>
          </a:prstGeom>
          <a:solidFill>
            <a:srgbClr val="1771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领域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CI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736925" y="1292142"/>
            <a:ext cx="936000" cy="936000"/>
            <a:chOff x="1259632" y="987574"/>
            <a:chExt cx="792000" cy="792000"/>
          </a:xfrm>
        </p:grpSpPr>
        <p:sp>
          <p:nvSpPr>
            <p:cNvPr id="45" name="椭圆 44"/>
            <p:cNvSpPr/>
            <p:nvPr/>
          </p:nvSpPr>
          <p:spPr>
            <a:xfrm>
              <a:off x="1259632" y="987574"/>
              <a:ext cx="792000" cy="79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altLang="zh-CN" sz="9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en-US" altLang="zh-CN" sz="9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en-US" altLang="zh-CN" sz="9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9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自动化</a:t>
              </a:r>
              <a:endParaRPr lang="en-US" altLang="zh-CN" sz="9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9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测试</a:t>
              </a:r>
              <a:endPara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46" name="Picture 3" descr="C:\Users\rd_zhangb\Downloads\robot_42.213698630137px_1148652_easyicon.net.png"/>
            <p:cNvPicPr>
              <a:picLocks noChangeAspect="1" noChangeArrowheads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1632" y="1131590"/>
              <a:ext cx="16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组合 46"/>
          <p:cNvGrpSpPr/>
          <p:nvPr/>
        </p:nvGrpSpPr>
        <p:grpSpPr>
          <a:xfrm>
            <a:off x="3101365" y="1292142"/>
            <a:ext cx="936000" cy="936000"/>
            <a:chOff x="1259632" y="987574"/>
            <a:chExt cx="792000" cy="792000"/>
          </a:xfrm>
        </p:grpSpPr>
        <p:sp>
          <p:nvSpPr>
            <p:cNvPr id="48" name="椭圆 47"/>
            <p:cNvSpPr/>
            <p:nvPr/>
          </p:nvSpPr>
          <p:spPr>
            <a:xfrm>
              <a:off x="1259632" y="987574"/>
              <a:ext cx="792000" cy="79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altLang="zh-CN" sz="9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en-US" altLang="zh-CN" sz="9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en-US" altLang="zh-CN" sz="9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9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数据库</a:t>
              </a:r>
              <a:endParaRPr lang="en-US" altLang="zh-CN" sz="9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9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升级验证</a:t>
              </a:r>
              <a:endPara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49" name="Picture 3" descr="C:\Users\rd_zhangb\Downloads\robot_42.213698630137px_1148652_easyicon.net.png"/>
            <p:cNvPicPr>
              <a:picLocks noChangeAspect="1" noChangeArrowheads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1632" y="1131590"/>
              <a:ext cx="16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组合 49"/>
          <p:cNvGrpSpPr/>
          <p:nvPr/>
        </p:nvGrpSpPr>
        <p:grpSpPr>
          <a:xfrm>
            <a:off x="4465806" y="1292142"/>
            <a:ext cx="936000" cy="936000"/>
            <a:chOff x="1259632" y="987574"/>
            <a:chExt cx="792000" cy="792000"/>
          </a:xfrm>
        </p:grpSpPr>
        <p:sp>
          <p:nvSpPr>
            <p:cNvPr id="51" name="椭圆 50"/>
            <p:cNvSpPr/>
            <p:nvPr/>
          </p:nvSpPr>
          <p:spPr>
            <a:xfrm>
              <a:off x="1259632" y="987574"/>
              <a:ext cx="792000" cy="79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altLang="zh-CN" sz="9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en-US" altLang="zh-CN" sz="9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en-US" altLang="zh-CN" sz="9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9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代码监控</a:t>
              </a:r>
              <a:endPara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52" name="Picture 3" descr="C:\Users\rd_zhangb\Downloads\robot_42.213698630137px_1148652_easyicon.net.png"/>
            <p:cNvPicPr>
              <a:picLocks noChangeAspect="1" noChangeArrowheads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1632" y="1131590"/>
              <a:ext cx="16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组合 52"/>
          <p:cNvGrpSpPr/>
          <p:nvPr/>
        </p:nvGrpSpPr>
        <p:grpSpPr>
          <a:xfrm>
            <a:off x="5830247" y="1292142"/>
            <a:ext cx="936000" cy="936000"/>
            <a:chOff x="1259632" y="987574"/>
            <a:chExt cx="792000" cy="792000"/>
          </a:xfrm>
        </p:grpSpPr>
        <p:sp>
          <p:nvSpPr>
            <p:cNvPr id="54" name="椭圆 53"/>
            <p:cNvSpPr/>
            <p:nvPr/>
          </p:nvSpPr>
          <p:spPr>
            <a:xfrm>
              <a:off x="1259632" y="987574"/>
              <a:ext cx="792000" cy="79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altLang="zh-CN" sz="9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en-US" altLang="zh-CN" sz="9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en-US" altLang="zh-CN" sz="9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9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测试监控</a:t>
              </a:r>
              <a:endPara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55" name="Picture 3" descr="C:\Users\rd_zhangb\Downloads\robot_42.213698630137px_1148652_easyicon.net.png"/>
            <p:cNvPicPr>
              <a:picLocks noChangeAspect="1" noChangeArrowheads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1632" y="1131590"/>
              <a:ext cx="16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组合 55"/>
          <p:cNvGrpSpPr/>
          <p:nvPr/>
        </p:nvGrpSpPr>
        <p:grpSpPr>
          <a:xfrm>
            <a:off x="7194687" y="1292142"/>
            <a:ext cx="936000" cy="936000"/>
            <a:chOff x="1259632" y="987574"/>
            <a:chExt cx="792000" cy="792000"/>
          </a:xfrm>
        </p:grpSpPr>
        <p:sp>
          <p:nvSpPr>
            <p:cNvPr id="57" name="椭圆 56"/>
            <p:cNvSpPr/>
            <p:nvPr/>
          </p:nvSpPr>
          <p:spPr>
            <a:xfrm>
              <a:off x="1259632" y="987574"/>
              <a:ext cx="792000" cy="79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altLang="zh-CN" sz="9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en-US" altLang="zh-CN" sz="9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en-US" altLang="zh-CN" sz="9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sz="9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…</a:t>
              </a:r>
              <a:endPara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58" name="Picture 3" descr="C:\Users\rd_zhangb\Downloads\robot_42.213698630137px_1148652_easyicon.net.png"/>
            <p:cNvPicPr>
              <a:picLocks noChangeAspect="1" noChangeArrowheads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1632" y="1131590"/>
              <a:ext cx="16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文本框 18"/>
          <p:cNvSpPr txBox="1"/>
          <p:nvPr/>
        </p:nvSpPr>
        <p:spPr>
          <a:xfrm>
            <a:off x="455522" y="145026"/>
            <a:ext cx="8220934" cy="369324"/>
          </a:xfrm>
          <a:prstGeom prst="rect">
            <a:avLst/>
          </a:prstGeom>
        </p:spPr>
        <p:txBody>
          <a:bodyPr wrap="square" lIns="91432" tIns="45716" rIns="91432" bIns="45716" rtlCol="0">
            <a:spAutoFit/>
          </a:bodyPr>
          <a:lstStyle/>
          <a:p>
            <a:pPr defTabSz="685732"/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金蝶</a:t>
            </a:r>
            <a:r>
              <a:rPr lang="en-US" altLang="zh-CN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EAS</a:t>
            </a: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工程体系</a:t>
            </a:r>
            <a:r>
              <a:rPr lang="en-US" altLang="zh-CN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地铁线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63489" y="216022"/>
            <a:ext cx="45719" cy="2581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 defTabSz="685732"/>
            <a:endParaRPr lang="zh-CN" altLang="en-US" sz="1400">
              <a:solidFill>
                <a:srgbClr val="FFFFFF"/>
              </a:solidFill>
              <a:latin typeface="DengXian"/>
              <a:ea typeface="DengXian"/>
            </a:endParaRPr>
          </a:p>
        </p:txBody>
      </p:sp>
    </p:spTree>
    <p:extLst>
      <p:ext uri="{BB962C8B-B14F-4D97-AF65-F5344CB8AC3E}">
        <p14:creationId xmlns:p14="http://schemas.microsoft.com/office/powerpoint/2010/main" val="341870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右箭头 5"/>
          <p:cNvSpPr/>
          <p:nvPr/>
        </p:nvSpPr>
        <p:spPr>
          <a:xfrm>
            <a:off x="1547120" y="1667581"/>
            <a:ext cx="6768752" cy="252028"/>
          </a:xfrm>
          <a:prstGeom prst="rightArrow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1579721"/>
            <a:ext cx="1547120" cy="55805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r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主干</a:t>
            </a:r>
            <a:r>
              <a:rPr lang="en-US" altLang="zh-CN" sz="14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eas_trunk</a:t>
            </a:r>
            <a:endParaRPr lang="en-US" altLang="zh-CN" sz="14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/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（最新版本研发）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003195" y="1580791"/>
            <a:ext cx="396000" cy="396000"/>
          </a:xfrm>
          <a:prstGeom prst="ellipse">
            <a:avLst/>
          </a:prstGeom>
          <a:solidFill>
            <a:srgbClr val="00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800" dirty="0" smtClean="0">
                <a:solidFill>
                  <a:schemeClr val="bg1"/>
                </a:solidFill>
                <a:latin typeface="Arial Black" pitchFamily="34" charset="0"/>
              </a:rPr>
              <a:t>2018</a:t>
            </a:r>
            <a:endParaRPr lang="zh-CN" altLang="en-US" sz="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59264" y="1352550"/>
            <a:ext cx="4849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发版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444208" y="1454755"/>
            <a:ext cx="1800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EAS8.6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051720" y="1454755"/>
            <a:ext cx="2160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EAS8.5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979712" y="2343150"/>
            <a:ext cx="5832648" cy="1026126"/>
          </a:xfrm>
          <a:prstGeom prst="rect">
            <a:avLst/>
          </a:prstGeom>
          <a:noFill/>
          <a:ln w="31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endParaRPr lang="zh-CN" altLang="en-US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下箭头 19"/>
          <p:cNvSpPr/>
          <p:nvPr/>
        </p:nvSpPr>
        <p:spPr>
          <a:xfrm rot="10800000">
            <a:off x="3347864" y="2021812"/>
            <a:ext cx="288032" cy="225031"/>
          </a:xfrm>
          <a:prstGeom prst="downArrow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83768" y="2433172"/>
            <a:ext cx="1512168" cy="504056"/>
          </a:xfrm>
          <a:prstGeom prst="rect">
            <a:avLst/>
          </a:prstGeom>
          <a:solidFill>
            <a:srgbClr val="0066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  <a:latin typeface="+mn-lt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algn="l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代码、脚本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SVN</a:t>
            </a:r>
          </a:p>
          <a:p>
            <a:pPr algn="l"/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构建、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、冒烟</a:t>
            </a:r>
            <a:endParaRPr lang="zh-CN" altLang="en-US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47032" y="2433172"/>
            <a:ext cx="2430837" cy="504056"/>
          </a:xfrm>
          <a:prstGeom prst="rect">
            <a:avLst/>
          </a:prstGeom>
          <a:solidFill>
            <a:srgbClr val="0066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>
              <a:defRPr sz="1200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1400" b="1" dirty="0">
                <a:solidFill>
                  <a:schemeClr val="bg1"/>
                </a:solidFill>
                <a:latin typeface="Arial Black" pitchFamily="34" charset="0"/>
              </a:rPr>
              <a:t>2</a:t>
            </a:r>
            <a:r>
              <a:rPr lang="zh-CN" altLang="en-US" dirty="0">
                <a:solidFill>
                  <a:schemeClr val="bg1"/>
                </a:solidFill>
              </a:rPr>
              <a:t>个手工测试环境（</a:t>
            </a:r>
            <a:r>
              <a:rPr lang="en-US" altLang="zh-CN" dirty="0">
                <a:solidFill>
                  <a:schemeClr val="bg1"/>
                </a:solidFill>
              </a:rPr>
              <a:t>PT</a:t>
            </a:r>
            <a:r>
              <a:rPr lang="zh-CN" altLang="en-US" dirty="0">
                <a:solidFill>
                  <a:schemeClr val="bg1"/>
                </a:solidFill>
              </a:rPr>
              <a:t>、安装包）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sz="1400" b="1" dirty="0">
                <a:solidFill>
                  <a:schemeClr val="bg1"/>
                </a:solidFill>
                <a:latin typeface="Arial Black" pitchFamily="34" charset="0"/>
              </a:rPr>
              <a:t>8</a:t>
            </a:r>
            <a:r>
              <a:rPr lang="zh-CN" altLang="en-US" dirty="0">
                <a:solidFill>
                  <a:schemeClr val="bg1"/>
                </a:solidFill>
              </a:rPr>
              <a:t>个组合自动化全回归测试环境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031963" y="2433172"/>
            <a:ext cx="1188109" cy="504056"/>
          </a:xfrm>
          <a:prstGeom prst="rect">
            <a:avLst/>
          </a:prstGeom>
          <a:solidFill>
            <a:srgbClr val="0066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>
              <a:defRPr sz="1200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1400" b="1" dirty="0">
                <a:solidFill>
                  <a:schemeClr val="bg1"/>
                </a:solidFill>
                <a:latin typeface="Arial Black" pitchFamily="34" charset="0"/>
              </a:rPr>
              <a:t>12</a:t>
            </a:r>
            <a:r>
              <a:rPr lang="zh-CN" altLang="en-US" dirty="0">
                <a:solidFill>
                  <a:schemeClr val="bg1"/>
                </a:solidFill>
              </a:rPr>
              <a:t>个领域</a:t>
            </a:r>
            <a:r>
              <a:rPr lang="en-US" altLang="zh-CN" dirty="0">
                <a:solidFill>
                  <a:schemeClr val="bg1"/>
                </a:solidFill>
              </a:rPr>
              <a:t>CI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483768" y="3009236"/>
            <a:ext cx="5194101" cy="276999"/>
          </a:xfrm>
          <a:prstGeom prst="rect">
            <a:avLst/>
          </a:prstGeom>
          <a:solidFill>
            <a:srgbClr val="0066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Oracle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DB2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三种数据库共</a:t>
            </a:r>
            <a:r>
              <a:rPr lang="en-US" altLang="zh-CN" sz="1400" b="1" dirty="0">
                <a:solidFill>
                  <a:schemeClr val="bg1"/>
                </a:solidFill>
                <a:latin typeface="Arial Black" pitchFamily="34" charset="0"/>
                <a:ea typeface="微软雅黑" pitchFamily="34" charset="-122"/>
              </a:rPr>
              <a:t>3823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条自动化测试用例</a:t>
            </a:r>
            <a:endParaRPr lang="en-US" altLang="zh-CN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979712" y="3513292"/>
            <a:ext cx="5832648" cy="360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 typeface="Arial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开发阶段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PT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12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16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。每天更新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次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043500" y="2388059"/>
            <a:ext cx="37722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0066FF"/>
                </a:solidFill>
                <a:latin typeface="微软雅黑" pitchFamily="34" charset="-122"/>
                <a:ea typeface="微软雅黑" pitchFamily="34" charset="-122"/>
              </a:rPr>
              <a:t>固化环境</a:t>
            </a:r>
          </a:p>
        </p:txBody>
      </p:sp>
      <p:sp>
        <p:nvSpPr>
          <p:cNvPr id="41" name="矩形 40"/>
          <p:cNvSpPr/>
          <p:nvPr/>
        </p:nvSpPr>
        <p:spPr>
          <a:xfrm>
            <a:off x="1979712" y="3873332"/>
            <a:ext cx="5832648" cy="3600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 typeface="Arial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集成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阶段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安装包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12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16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。每天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点更新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次。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55522" y="145026"/>
            <a:ext cx="8220934" cy="369324"/>
          </a:xfrm>
          <a:prstGeom prst="rect">
            <a:avLst/>
          </a:prstGeom>
        </p:spPr>
        <p:txBody>
          <a:bodyPr wrap="square" lIns="91432" tIns="45716" rIns="91432" bIns="45716" rtlCol="0">
            <a:spAutoFit/>
          </a:bodyPr>
          <a:lstStyle/>
          <a:p>
            <a:pPr defTabSz="685732"/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版本研发环境</a:t>
            </a:r>
          </a:p>
        </p:txBody>
      </p:sp>
      <p:sp>
        <p:nvSpPr>
          <p:cNvPr id="21" name="矩形 20"/>
          <p:cNvSpPr/>
          <p:nvPr/>
        </p:nvSpPr>
        <p:spPr>
          <a:xfrm>
            <a:off x="363489" y="216022"/>
            <a:ext cx="45719" cy="2581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 defTabSz="685732"/>
            <a:endParaRPr lang="zh-CN" altLang="en-US" sz="1400">
              <a:solidFill>
                <a:srgbClr val="FFFFFF"/>
              </a:solidFill>
              <a:latin typeface="DengXian"/>
              <a:ea typeface="DengXian"/>
            </a:endParaRPr>
          </a:p>
        </p:txBody>
      </p:sp>
    </p:spTree>
    <p:extLst>
      <p:ext uri="{BB962C8B-B14F-4D97-AF65-F5344CB8AC3E}">
        <p14:creationId xmlns:p14="http://schemas.microsoft.com/office/powerpoint/2010/main" val="96178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1" name="直接连接符 210"/>
          <p:cNvCxnSpPr/>
          <p:nvPr/>
        </p:nvCxnSpPr>
        <p:spPr>
          <a:xfrm>
            <a:off x="319800" y="1504950"/>
            <a:ext cx="8595601" cy="0"/>
          </a:xfrm>
          <a:prstGeom prst="line">
            <a:avLst/>
          </a:prstGeom>
          <a:ln w="38100">
            <a:solidFill>
              <a:srgbClr val="177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矩形 183"/>
          <p:cNvSpPr/>
          <p:nvPr/>
        </p:nvSpPr>
        <p:spPr>
          <a:xfrm>
            <a:off x="319800" y="1733551"/>
            <a:ext cx="3795000" cy="1472603"/>
          </a:xfrm>
          <a:prstGeom prst="rect">
            <a:avLst/>
          </a:prstGeom>
          <a:solidFill>
            <a:srgbClr val="7030A0"/>
          </a:solidFill>
          <a:ln w="3175" cap="flat" cmpd="sng" algn="ctr">
            <a:noFill/>
            <a:prstDash val="solid"/>
          </a:ln>
          <a:effectLst/>
        </p:spPr>
        <p:txBody>
          <a:bodyPr rtlCol="0" anchor="b"/>
          <a:lstStyle/>
          <a:p>
            <a:r>
              <a:rPr lang="zh-CN" altLang="en-US" sz="1400" b="1" i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领域</a:t>
            </a:r>
            <a:r>
              <a:rPr lang="en-US" altLang="zh-CN" sz="1400" b="1" i="1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CI</a:t>
            </a:r>
            <a:r>
              <a:rPr lang="zh-CN" altLang="en-US" sz="1400" b="1" i="1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群</a:t>
            </a:r>
            <a:endParaRPr lang="zh-CN" altLang="en-US" sz="1400" b="1" i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4394804" y="1733550"/>
            <a:ext cx="2401344" cy="1472603"/>
          </a:xfrm>
          <a:prstGeom prst="rect">
            <a:avLst/>
          </a:prstGeom>
          <a:solidFill>
            <a:srgbClr val="FFC000"/>
          </a:solidFill>
          <a:ln w="3175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i="1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800" b="1" i="1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8 </a:t>
            </a:r>
            <a:r>
              <a:rPr lang="zh-CN" altLang="en-US" sz="12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冒烟</a:t>
            </a:r>
            <a:r>
              <a:rPr lang="zh-CN" altLang="en-US" sz="800" b="1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服务器</a:t>
            </a:r>
            <a:endParaRPr lang="zh-CN" altLang="en-US" sz="9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4648200" y="819150"/>
            <a:ext cx="2088000" cy="648000"/>
          </a:xfrm>
          <a:prstGeom prst="rect">
            <a:avLst/>
          </a:prstGeom>
          <a:solidFill>
            <a:srgbClr val="1771EA"/>
          </a:solidFill>
          <a:ln w="317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b="1" i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  </a:t>
            </a:r>
            <a:r>
              <a:rPr lang="en-US" altLang="zh-CN" sz="1100" b="1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sz="1100" b="1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自动化初始库服务器</a:t>
            </a:r>
            <a:endParaRPr lang="zh-CN" altLang="en-US" sz="11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319800" y="3409950"/>
            <a:ext cx="1301050" cy="801807"/>
          </a:xfrm>
          <a:prstGeom prst="rect">
            <a:avLst/>
          </a:prstGeom>
          <a:solidFill>
            <a:srgbClr val="1771EA"/>
          </a:solidFill>
          <a:ln w="3175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b="1" i="1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en-US" altLang="zh-CN" sz="1400" b="1" i="1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100" b="1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SVN</a:t>
            </a:r>
            <a:r>
              <a:rPr lang="zh-CN" altLang="en-US" sz="1100" b="1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服务器</a:t>
            </a:r>
            <a:endParaRPr lang="zh-CN" altLang="en-US" sz="11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701601" y="3409951"/>
            <a:ext cx="7213800" cy="801806"/>
          </a:xfrm>
          <a:prstGeom prst="rect">
            <a:avLst/>
          </a:prstGeom>
          <a:solidFill>
            <a:srgbClr val="1771EA"/>
          </a:solidFill>
          <a:ln w="3175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b="1" i="1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6 </a:t>
            </a:r>
            <a:r>
              <a:rPr lang="en-US" altLang="zh-CN" sz="1400" b="1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100" b="1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构建服务器</a:t>
            </a:r>
            <a:endParaRPr lang="zh-CN" altLang="en-US" sz="11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流程图: 内部贮存 60"/>
          <p:cNvSpPr/>
          <p:nvPr/>
        </p:nvSpPr>
        <p:spPr>
          <a:xfrm>
            <a:off x="2895600" y="3561324"/>
            <a:ext cx="864000" cy="324000"/>
          </a:xfrm>
          <a:prstGeom prst="flowChartInternalStorage">
            <a:avLst/>
          </a:prstGeom>
          <a:solidFill>
            <a:srgbClr val="000000">
              <a:alpha val="69804"/>
            </a:srgbClr>
          </a:solidFill>
          <a:ln w="9525" cap="flat" cmpd="sng" algn="ctr">
            <a:noFill/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en-US" altLang="zh-CN" sz="11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Output</a:t>
            </a:r>
          </a:p>
          <a:p>
            <a:pPr algn="ctr"/>
            <a:r>
              <a:rPr lang="zh-CN" altLang="en-US" sz="7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sp>
        <p:nvSpPr>
          <p:cNvPr id="62" name="矩形 61"/>
          <p:cNvSpPr/>
          <p:nvPr/>
        </p:nvSpPr>
        <p:spPr>
          <a:xfrm>
            <a:off x="1828800" y="3561324"/>
            <a:ext cx="864000" cy="324000"/>
          </a:xfrm>
          <a:prstGeom prst="rect">
            <a:avLst/>
          </a:prstGeom>
          <a:solidFill>
            <a:srgbClr val="000000">
              <a:alpha val="69804"/>
            </a:srgbClr>
          </a:solidFill>
          <a:ln w="9525" cap="flat" cmpd="sng" algn="ctr">
            <a:noFill/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zh-CN" altLang="en-US" sz="11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构建</a:t>
            </a:r>
            <a:endParaRPr lang="en-US" altLang="zh-CN" sz="11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7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sp>
        <p:nvSpPr>
          <p:cNvPr id="64" name="矩形 63"/>
          <p:cNvSpPr/>
          <p:nvPr/>
        </p:nvSpPr>
        <p:spPr>
          <a:xfrm>
            <a:off x="398732" y="3561324"/>
            <a:ext cx="1049068" cy="324000"/>
          </a:xfrm>
          <a:prstGeom prst="rect">
            <a:avLst/>
          </a:prstGeom>
          <a:solidFill>
            <a:srgbClr val="000000">
              <a:alpha val="69804"/>
            </a:srgbClr>
          </a:solidFill>
          <a:ln w="9525" cap="flat" cmpd="sng" algn="ctr">
            <a:noFill/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zh-CN" altLang="en-US" sz="11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代码</a:t>
            </a:r>
            <a:r>
              <a:rPr lang="zh-CN" altLang="en-US" sz="11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分支</a:t>
            </a:r>
            <a:endParaRPr lang="en-US" altLang="zh-CN" sz="1100" kern="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7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7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SVN</a:t>
            </a:r>
            <a:r>
              <a:rPr lang="zh-CN" altLang="en-US" sz="7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cxnSp>
        <p:nvCxnSpPr>
          <p:cNvPr id="65" name="直接箭头连接符 64"/>
          <p:cNvCxnSpPr>
            <a:stCxn id="64" idx="3"/>
            <a:endCxn id="62" idx="1"/>
          </p:cNvCxnSpPr>
          <p:nvPr/>
        </p:nvCxnSpPr>
        <p:spPr>
          <a:xfrm>
            <a:off x="1447800" y="3723324"/>
            <a:ext cx="381000" cy="0"/>
          </a:xfrm>
          <a:prstGeom prst="straightConnector1">
            <a:avLst/>
          </a:prstGeom>
          <a:noFill/>
          <a:ln w="38100" cap="flat" cmpd="sng" algn="ctr">
            <a:solidFill>
              <a:schemeClr val="bg1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66" name="流程图: 决策 65"/>
          <p:cNvSpPr/>
          <p:nvPr/>
        </p:nvSpPr>
        <p:spPr>
          <a:xfrm>
            <a:off x="4114800" y="3549207"/>
            <a:ext cx="934984" cy="336431"/>
          </a:xfrm>
          <a:prstGeom prst="flowChartDecision">
            <a:avLst/>
          </a:prstGeom>
          <a:noFill/>
          <a:ln w="127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7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判断领域报告</a:t>
            </a:r>
            <a:endParaRPr lang="zh-CN" altLang="en-US" sz="70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7" name="直接箭头连接符 66"/>
          <p:cNvCxnSpPr>
            <a:stCxn id="62" idx="3"/>
            <a:endCxn id="61" idx="1"/>
          </p:cNvCxnSpPr>
          <p:nvPr/>
        </p:nvCxnSpPr>
        <p:spPr>
          <a:xfrm>
            <a:off x="2692800" y="3723324"/>
            <a:ext cx="202800" cy="0"/>
          </a:xfrm>
          <a:prstGeom prst="straightConnector1">
            <a:avLst/>
          </a:prstGeom>
          <a:noFill/>
          <a:ln w="38100" cap="flat" cmpd="sng" algn="ctr">
            <a:solidFill>
              <a:schemeClr val="bg1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69" name="流程图: 磁盘 68"/>
          <p:cNvSpPr/>
          <p:nvPr/>
        </p:nvSpPr>
        <p:spPr>
          <a:xfrm>
            <a:off x="4888308" y="1190439"/>
            <a:ext cx="737151" cy="216000"/>
          </a:xfrm>
          <a:prstGeom prst="flowChartMagneticDisk">
            <a:avLst/>
          </a:prstGeom>
          <a:solidFill>
            <a:srgbClr val="000000">
              <a:alpha val="69804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zh-CN" altLang="en-US" sz="9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初始</a:t>
            </a:r>
            <a:r>
              <a:rPr lang="en-US" altLang="zh-CN" sz="9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DB</a:t>
            </a:r>
            <a:endParaRPr lang="zh-CN" altLang="en-US" sz="9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5872613" y="1190439"/>
            <a:ext cx="616774" cy="216000"/>
          </a:xfrm>
          <a:prstGeom prst="rect">
            <a:avLst/>
          </a:prstGeom>
          <a:solidFill>
            <a:srgbClr val="000000">
              <a:alpha val="69804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sz="9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APP</a:t>
            </a:r>
            <a:endParaRPr lang="zh-CN" altLang="en-US" sz="9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319800" y="819150"/>
            <a:ext cx="2088000" cy="648000"/>
          </a:xfrm>
          <a:prstGeom prst="rect">
            <a:avLst/>
          </a:prstGeom>
          <a:solidFill>
            <a:srgbClr val="1771EA"/>
          </a:solidFill>
          <a:ln w="317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b="1" i="1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  </a:t>
            </a:r>
            <a:r>
              <a:rPr lang="zh-CN" altLang="en-US" sz="1100" b="1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用例平台</a:t>
            </a:r>
            <a:endParaRPr lang="zh-CN" altLang="en-US" sz="11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2484000" y="819150"/>
            <a:ext cx="2088000" cy="648000"/>
          </a:xfrm>
          <a:prstGeom prst="rect">
            <a:avLst/>
          </a:prstGeom>
          <a:solidFill>
            <a:srgbClr val="1771EA"/>
          </a:solidFill>
          <a:ln w="317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b="1" i="1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  </a:t>
            </a:r>
            <a:r>
              <a:rPr lang="zh-CN" altLang="en-US" sz="1100" b="1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日志</a:t>
            </a:r>
            <a:r>
              <a:rPr lang="zh-CN" altLang="en-US" sz="11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分析平台</a:t>
            </a:r>
          </a:p>
        </p:txBody>
      </p:sp>
      <p:sp>
        <p:nvSpPr>
          <p:cNvPr id="74" name="流程图: 数据 73"/>
          <p:cNvSpPr/>
          <p:nvPr/>
        </p:nvSpPr>
        <p:spPr>
          <a:xfrm>
            <a:off x="519708" y="1172439"/>
            <a:ext cx="1656000" cy="216000"/>
          </a:xfrm>
          <a:prstGeom prst="flowChartInputOutput">
            <a:avLst/>
          </a:prstGeom>
          <a:solidFill>
            <a:srgbClr val="000000">
              <a:alpha val="69804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zh-CN" altLang="en-US" sz="10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用例</a:t>
            </a:r>
          </a:p>
        </p:txBody>
      </p:sp>
      <p:sp>
        <p:nvSpPr>
          <p:cNvPr id="75" name="矩形 74"/>
          <p:cNvSpPr/>
          <p:nvPr/>
        </p:nvSpPr>
        <p:spPr>
          <a:xfrm>
            <a:off x="1593226" y="1852424"/>
            <a:ext cx="2248234" cy="1219200"/>
          </a:xfrm>
          <a:prstGeom prst="rect">
            <a:avLst/>
          </a:prstGeom>
          <a:solidFill>
            <a:srgbClr val="7030A0"/>
          </a:solidFill>
          <a:ln w="19050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rtlCol="0"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i="1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800" b="1" i="1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7  </a:t>
            </a:r>
            <a:r>
              <a:rPr lang="zh-CN" altLang="en-US" sz="1200" b="1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领域</a:t>
            </a:r>
            <a:r>
              <a:rPr lang="en-US" altLang="zh-CN" sz="1200" b="1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CI</a:t>
            </a:r>
            <a:r>
              <a:rPr lang="zh-CN" altLang="en-US" sz="8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服务器</a:t>
            </a:r>
            <a:r>
              <a:rPr lang="en-US" altLang="zh-CN" sz="8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8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虚拟机</a:t>
            </a:r>
            <a:r>
              <a:rPr lang="en-US" altLang="zh-CN" sz="9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90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2935691" y="2454166"/>
            <a:ext cx="792000" cy="312658"/>
          </a:xfrm>
          <a:prstGeom prst="rect">
            <a:avLst/>
          </a:prstGeom>
          <a:solidFill>
            <a:srgbClr val="000000">
              <a:alpha val="69804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sz="11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APP</a:t>
            </a:r>
            <a:endParaRPr lang="zh-CN" altLang="en-US" sz="11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7" name="流程图: 磁盘 76"/>
          <p:cNvSpPr/>
          <p:nvPr/>
        </p:nvSpPr>
        <p:spPr>
          <a:xfrm>
            <a:off x="1733382" y="2454166"/>
            <a:ext cx="737151" cy="312658"/>
          </a:xfrm>
          <a:prstGeom prst="flowChartMagneticDisk">
            <a:avLst/>
          </a:prstGeom>
          <a:solidFill>
            <a:srgbClr val="000000">
              <a:alpha val="69804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sz="11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DB</a:t>
            </a:r>
            <a:endParaRPr lang="zh-CN" altLang="en-US" sz="11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6819900" y="819150"/>
            <a:ext cx="2088000" cy="648000"/>
          </a:xfrm>
          <a:prstGeom prst="rect">
            <a:avLst/>
          </a:prstGeom>
          <a:solidFill>
            <a:srgbClr val="1771EA"/>
          </a:solidFill>
          <a:ln w="3175" cap="flat" cmpd="sng" algn="ctr">
            <a:noFill/>
            <a:prstDash val="solid"/>
          </a:ln>
          <a:effectLst/>
        </p:spPr>
        <p:txBody>
          <a:bodyPr vert="horz" rtlCol="0" anchor="t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b="1" i="1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 </a:t>
            </a:r>
            <a:r>
              <a:rPr lang="en-US" altLang="zh-CN" sz="1400" b="1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050" b="1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执行</a:t>
            </a:r>
            <a:r>
              <a:rPr lang="zh-CN" altLang="en-US" sz="105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机</a:t>
            </a:r>
            <a:r>
              <a:rPr lang="en-US" altLang="zh-CN" sz="105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105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虚拟机</a:t>
            </a:r>
            <a:r>
              <a:rPr lang="en-US" altLang="zh-CN" sz="105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105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7059399" y="1176394"/>
            <a:ext cx="1656000" cy="216000"/>
          </a:xfrm>
          <a:prstGeom prst="rect">
            <a:avLst/>
          </a:prstGeom>
          <a:solidFill>
            <a:srgbClr val="000000">
              <a:alpha val="69804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zh-CN" altLang="en-US" sz="11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自动化执行</a:t>
            </a:r>
            <a:r>
              <a:rPr lang="zh-CN" altLang="en-US" sz="11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机群（</a:t>
            </a:r>
            <a:r>
              <a:rPr lang="en-US" altLang="zh-CN" sz="11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100+</a:t>
            </a:r>
            <a:r>
              <a:rPr lang="zh-CN" altLang="en-US" sz="11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sz="11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978364" y="2198786"/>
            <a:ext cx="7626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每次执行</a:t>
            </a:r>
            <a:endParaRPr lang="en-US" altLang="zh-CN" sz="600" dirty="0" smtClean="0">
              <a:solidFill>
                <a:schemeClr val="accent5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6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本地</a:t>
            </a:r>
            <a:r>
              <a:rPr lang="zh-CN" altLang="en-US" sz="6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自动</a:t>
            </a:r>
            <a:r>
              <a:rPr lang="zh-CN" altLang="en-US" sz="6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恢复</a:t>
            </a:r>
            <a:endParaRPr lang="en-US" altLang="zh-CN" sz="600" dirty="0" smtClean="0">
              <a:solidFill>
                <a:schemeClr val="accent5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4" name="直接连接符 83"/>
          <p:cNvCxnSpPr>
            <a:stCxn id="69" idx="4"/>
            <a:endCxn id="70" idx="1"/>
          </p:cNvCxnSpPr>
          <p:nvPr/>
        </p:nvCxnSpPr>
        <p:spPr>
          <a:xfrm>
            <a:off x="5625459" y="1298439"/>
            <a:ext cx="247154" cy="0"/>
          </a:xfrm>
          <a:prstGeom prst="line">
            <a:avLst/>
          </a:prstGeom>
          <a:noFill/>
          <a:ln w="3175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85" name="流程图: 数据 84"/>
          <p:cNvSpPr/>
          <p:nvPr/>
        </p:nvSpPr>
        <p:spPr>
          <a:xfrm>
            <a:off x="2723498" y="1172439"/>
            <a:ext cx="1656000" cy="216000"/>
          </a:xfrm>
          <a:prstGeom prst="flowChartInputOutput">
            <a:avLst/>
          </a:prstGeom>
          <a:solidFill>
            <a:srgbClr val="000000">
              <a:alpha val="69804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zh-CN" altLang="en-US" sz="10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报告</a:t>
            </a:r>
          </a:p>
        </p:txBody>
      </p:sp>
      <p:cxnSp>
        <p:nvCxnSpPr>
          <p:cNvPr id="86" name="直接箭头连接符 85"/>
          <p:cNvCxnSpPr>
            <a:stCxn id="109" idx="4"/>
            <a:endCxn id="77" idx="1"/>
          </p:cNvCxnSpPr>
          <p:nvPr/>
        </p:nvCxnSpPr>
        <p:spPr>
          <a:xfrm>
            <a:off x="2101957" y="2233424"/>
            <a:ext cx="1" cy="220742"/>
          </a:xfrm>
          <a:prstGeom prst="straightConnector1">
            <a:avLst/>
          </a:prstGeom>
          <a:noFill/>
          <a:ln w="3175" cap="flat" cmpd="sng" algn="ctr">
            <a:solidFill>
              <a:schemeClr val="bg1"/>
            </a:solidFill>
            <a:prstDash val="solid"/>
            <a:tailEnd type="arrow"/>
          </a:ln>
          <a:effectLst/>
        </p:spPr>
      </p:cxnSp>
      <p:sp>
        <p:nvSpPr>
          <p:cNvPr id="88" name="TextBox 87"/>
          <p:cNvSpPr txBox="1"/>
          <p:nvPr/>
        </p:nvSpPr>
        <p:spPr>
          <a:xfrm>
            <a:off x="4582292" y="1762095"/>
            <a:ext cx="20471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dirty="0"/>
              <a:t>自动备份：每天</a:t>
            </a:r>
            <a:r>
              <a:rPr lang="en-US" altLang="zh-CN" dirty="0"/>
              <a:t>0</a:t>
            </a:r>
            <a:r>
              <a:rPr lang="zh-CN" altLang="en-US" dirty="0"/>
              <a:t>点</a:t>
            </a:r>
            <a:r>
              <a:rPr lang="zh-CN" altLang="en-US" dirty="0" smtClean="0"/>
              <a:t>同步</a:t>
            </a:r>
            <a:r>
              <a:rPr lang="en-US" altLang="zh-CN" dirty="0" smtClean="0"/>
              <a:t>DB</a:t>
            </a:r>
            <a:r>
              <a:rPr lang="zh-CN" altLang="en-US" dirty="0" smtClean="0"/>
              <a:t>文件到</a:t>
            </a:r>
            <a:r>
              <a:rPr lang="zh-CN" altLang="en-US" dirty="0"/>
              <a:t>本地</a:t>
            </a:r>
          </a:p>
        </p:txBody>
      </p:sp>
      <p:cxnSp>
        <p:nvCxnSpPr>
          <p:cNvPr id="89" name="直接连接符 88"/>
          <p:cNvCxnSpPr>
            <a:stCxn id="77" idx="4"/>
            <a:endCxn id="76" idx="1"/>
          </p:cNvCxnSpPr>
          <p:nvPr/>
        </p:nvCxnSpPr>
        <p:spPr>
          <a:xfrm>
            <a:off x="2470533" y="2610495"/>
            <a:ext cx="465158" cy="0"/>
          </a:xfrm>
          <a:prstGeom prst="line">
            <a:avLst/>
          </a:prstGeom>
          <a:noFill/>
          <a:ln w="3175" cap="flat" cmpd="sng" algn="ctr">
            <a:solidFill>
              <a:schemeClr val="bg1"/>
            </a:solidFill>
            <a:prstDash val="solid"/>
            <a:tailEnd type="none"/>
          </a:ln>
          <a:effectLst/>
        </p:spPr>
      </p:cxnSp>
      <p:sp>
        <p:nvSpPr>
          <p:cNvPr id="92" name="TextBox 91"/>
          <p:cNvSpPr txBox="1"/>
          <p:nvPr/>
        </p:nvSpPr>
        <p:spPr>
          <a:xfrm>
            <a:off x="2223654" y="3206154"/>
            <a:ext cx="1160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构建</a:t>
            </a:r>
            <a:r>
              <a:rPr lang="zh-CN" altLang="en-US" sz="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自动更新领域</a:t>
            </a:r>
            <a:r>
              <a:rPr lang="en-US" altLang="zh-CN" sz="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CI</a:t>
            </a:r>
            <a:endParaRPr lang="en-US" altLang="zh-CN" sz="8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5" name="直接箭头连接符 94"/>
          <p:cNvCxnSpPr>
            <a:stCxn id="61" idx="3"/>
            <a:endCxn id="66" idx="1"/>
          </p:cNvCxnSpPr>
          <p:nvPr/>
        </p:nvCxnSpPr>
        <p:spPr>
          <a:xfrm flipV="1">
            <a:off x="3759600" y="3717423"/>
            <a:ext cx="355200" cy="5901"/>
          </a:xfrm>
          <a:prstGeom prst="straightConnector1">
            <a:avLst/>
          </a:prstGeom>
          <a:noFill/>
          <a:ln w="38100" cap="flat" cmpd="sng" algn="ctr">
            <a:solidFill>
              <a:schemeClr val="bg1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96" name="直接箭头连接符 95"/>
          <p:cNvCxnSpPr>
            <a:stCxn id="66" idx="3"/>
            <a:endCxn id="63" idx="1"/>
          </p:cNvCxnSpPr>
          <p:nvPr/>
        </p:nvCxnSpPr>
        <p:spPr>
          <a:xfrm>
            <a:off x="5049784" y="3717423"/>
            <a:ext cx="715616" cy="5901"/>
          </a:xfrm>
          <a:prstGeom prst="straightConnector1">
            <a:avLst/>
          </a:prstGeom>
          <a:noFill/>
          <a:ln w="38100" cap="flat" cmpd="sng" algn="ctr">
            <a:solidFill>
              <a:schemeClr val="bg1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97" name="矩形 96"/>
          <p:cNvSpPr/>
          <p:nvPr/>
        </p:nvSpPr>
        <p:spPr>
          <a:xfrm>
            <a:off x="7059399" y="1733551"/>
            <a:ext cx="1856002" cy="1472603"/>
          </a:xfrm>
          <a:prstGeom prst="rect">
            <a:avLst/>
          </a:prstGeom>
          <a:solidFill>
            <a:srgbClr val="25C1FB"/>
          </a:solidFill>
          <a:ln w="3175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100" b="1" kern="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i="1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9 </a:t>
            </a:r>
            <a:r>
              <a:rPr lang="zh-CN" altLang="en-US" sz="1200" b="1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测试</a:t>
            </a:r>
            <a:r>
              <a:rPr lang="zh-CN" altLang="en-US" sz="12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环境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5029200" y="3437751"/>
            <a:ext cx="68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报告通过，</a:t>
            </a:r>
            <a:endParaRPr lang="en-US" altLang="zh-CN" sz="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自动更新</a:t>
            </a:r>
            <a:endParaRPr lang="en-US" altLang="zh-CN" sz="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639631" y="2000359"/>
            <a:ext cx="1170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00" kern="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环境 </a:t>
            </a:r>
            <a:r>
              <a:rPr lang="en-US" altLang="zh-CN" sz="800" kern="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=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" kern="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800" kern="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其他领域</a:t>
            </a:r>
            <a:r>
              <a:rPr lang="en-US" altLang="zh-CN" sz="800" kern="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PT</a:t>
            </a:r>
            <a:r>
              <a:rPr lang="zh-CN" altLang="en-US" sz="800" kern="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下最新包</a:t>
            </a:r>
            <a:r>
              <a:rPr lang="en-US" altLang="zh-CN" sz="800" kern="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800" kern="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本领域最新构建包</a:t>
            </a:r>
            <a:endParaRPr lang="zh-CN" altLang="en-US" sz="800" kern="0" dirty="0">
              <a:solidFill>
                <a:schemeClr val="accent5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9" name="流程图: 数据 108"/>
          <p:cNvSpPr/>
          <p:nvPr/>
        </p:nvSpPr>
        <p:spPr>
          <a:xfrm>
            <a:off x="1680491" y="1984719"/>
            <a:ext cx="842932" cy="248705"/>
          </a:xfrm>
          <a:prstGeom prst="flowChartInputOutput">
            <a:avLst/>
          </a:prstGeom>
          <a:solidFill>
            <a:srgbClr val="000000">
              <a:alpha val="69804"/>
            </a:srgbClr>
          </a:solidFill>
          <a:ln w="9525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algn="ctr"/>
            <a:r>
              <a:rPr lang="zh-CN" altLang="en-US" sz="7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初始</a:t>
            </a:r>
            <a:r>
              <a:rPr lang="en-US" altLang="zh-CN" sz="7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DB.bak</a:t>
            </a:r>
            <a:endParaRPr lang="zh-CN" altLang="en-US" sz="7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3" name="直接箭头连接符 32"/>
          <p:cNvCxnSpPr>
            <a:stCxn id="61" idx="0"/>
            <a:endCxn id="76" idx="2"/>
          </p:cNvCxnSpPr>
          <p:nvPr/>
        </p:nvCxnSpPr>
        <p:spPr>
          <a:xfrm flipV="1">
            <a:off x="3327600" y="2766824"/>
            <a:ext cx="4091" cy="794500"/>
          </a:xfrm>
          <a:prstGeom prst="straightConnector1">
            <a:avLst/>
          </a:prstGeom>
          <a:noFill/>
          <a:ln w="38100" cap="flat" cmpd="sng" algn="ctr">
            <a:solidFill>
              <a:schemeClr val="bg1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12" name="矩形 111"/>
          <p:cNvSpPr/>
          <p:nvPr/>
        </p:nvSpPr>
        <p:spPr>
          <a:xfrm>
            <a:off x="5801400" y="2431597"/>
            <a:ext cx="792000" cy="312658"/>
          </a:xfrm>
          <a:prstGeom prst="rect">
            <a:avLst/>
          </a:prstGeom>
          <a:solidFill>
            <a:srgbClr val="000000">
              <a:alpha val="69804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sz="11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APP</a:t>
            </a:r>
            <a:endParaRPr lang="zh-CN" altLang="en-US" sz="11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3" name="流程图: 磁盘 112"/>
          <p:cNvSpPr/>
          <p:nvPr/>
        </p:nvSpPr>
        <p:spPr>
          <a:xfrm>
            <a:off x="4673722" y="2431597"/>
            <a:ext cx="737151" cy="312658"/>
          </a:xfrm>
          <a:prstGeom prst="flowChartMagneticDisk">
            <a:avLst/>
          </a:prstGeom>
          <a:solidFill>
            <a:srgbClr val="000000">
              <a:alpha val="69804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sz="11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DB</a:t>
            </a:r>
            <a:endParaRPr lang="zh-CN" altLang="en-US" sz="11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4918704" y="2176217"/>
            <a:ext cx="7626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每次执行</a:t>
            </a:r>
            <a:endParaRPr lang="en-US" altLang="zh-CN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本地</a:t>
            </a:r>
            <a:r>
              <a:rPr lang="zh-CN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自动</a:t>
            </a:r>
            <a:r>
              <a:rPr lang="zh-CN" alt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恢复</a:t>
            </a:r>
            <a:endParaRPr lang="en-US" altLang="zh-CN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5" name="直接箭头连接符 114"/>
          <p:cNvCxnSpPr>
            <a:stCxn id="118" idx="4"/>
            <a:endCxn id="113" idx="1"/>
          </p:cNvCxnSpPr>
          <p:nvPr/>
        </p:nvCxnSpPr>
        <p:spPr>
          <a:xfrm>
            <a:off x="5042297" y="2210855"/>
            <a:ext cx="1" cy="220742"/>
          </a:xfrm>
          <a:prstGeom prst="straightConnector1">
            <a:avLst/>
          </a:prstGeom>
          <a:noFill/>
          <a:ln w="3175" cap="flat" cmpd="sng" algn="ctr">
            <a:solidFill>
              <a:schemeClr val="bg1"/>
            </a:solidFill>
            <a:prstDash val="solid"/>
            <a:tailEnd type="arrow"/>
          </a:ln>
          <a:effectLst/>
        </p:spPr>
      </p:cxnSp>
      <p:cxnSp>
        <p:nvCxnSpPr>
          <p:cNvPr id="116" name="直接连接符 115"/>
          <p:cNvCxnSpPr>
            <a:stCxn id="113" idx="4"/>
            <a:endCxn id="112" idx="1"/>
          </p:cNvCxnSpPr>
          <p:nvPr/>
        </p:nvCxnSpPr>
        <p:spPr>
          <a:xfrm>
            <a:off x="5410873" y="2587926"/>
            <a:ext cx="390527" cy="0"/>
          </a:xfrm>
          <a:prstGeom prst="line">
            <a:avLst/>
          </a:prstGeom>
          <a:noFill/>
          <a:ln w="3175" cap="flat" cmpd="sng" algn="ctr">
            <a:solidFill>
              <a:schemeClr val="bg1"/>
            </a:solidFill>
            <a:prstDash val="solid"/>
            <a:tailEnd type="none"/>
          </a:ln>
          <a:effectLst/>
        </p:spPr>
      </p:cxnSp>
      <p:sp>
        <p:nvSpPr>
          <p:cNvPr id="117" name="TextBox 116"/>
          <p:cNvSpPr txBox="1"/>
          <p:nvPr/>
        </p:nvSpPr>
        <p:spPr>
          <a:xfrm>
            <a:off x="5611431" y="1977790"/>
            <a:ext cx="11703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环境 </a:t>
            </a:r>
            <a:r>
              <a:rPr lang="en-US" altLang="zh-CN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=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所有领域</a:t>
            </a:r>
            <a:r>
              <a:rPr lang="en-US" altLang="zh-CN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CI</a:t>
            </a:r>
            <a:r>
              <a:rPr lang="zh-CN" altLang="en-US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通过的包</a:t>
            </a:r>
            <a:endParaRPr lang="zh-CN" altLang="en-US" sz="8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8" name="流程图: 数据 117"/>
          <p:cNvSpPr/>
          <p:nvPr/>
        </p:nvSpPr>
        <p:spPr>
          <a:xfrm>
            <a:off x="4620831" y="1962150"/>
            <a:ext cx="842932" cy="248705"/>
          </a:xfrm>
          <a:prstGeom prst="flowChartInputOutput">
            <a:avLst/>
          </a:prstGeom>
          <a:solidFill>
            <a:srgbClr val="000000">
              <a:alpha val="69804"/>
            </a:srgbClr>
          </a:solidFill>
          <a:ln w="9525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algn="ctr"/>
            <a:r>
              <a:rPr lang="zh-CN" altLang="en-US" sz="7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初始</a:t>
            </a:r>
            <a:r>
              <a:rPr lang="en-US" altLang="zh-CN" sz="7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DB.bak</a:t>
            </a:r>
            <a:endParaRPr lang="zh-CN" altLang="en-US" sz="7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流程图: 内部贮存 62"/>
          <p:cNvSpPr/>
          <p:nvPr/>
        </p:nvSpPr>
        <p:spPr>
          <a:xfrm>
            <a:off x="5765400" y="3561324"/>
            <a:ext cx="864000" cy="324000"/>
          </a:xfrm>
          <a:prstGeom prst="flowChartInternalStorage">
            <a:avLst/>
          </a:prstGeom>
          <a:solidFill>
            <a:srgbClr val="000000">
              <a:alpha val="69804"/>
            </a:srgbClr>
          </a:solidFill>
          <a:ln w="952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/>
            <a:r>
              <a:rPr lang="en-US" altLang="zh-CN" sz="11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PT</a:t>
            </a:r>
          </a:p>
          <a:p>
            <a:pPr algn="ctr"/>
            <a:r>
              <a:rPr lang="zh-CN" altLang="en-US" sz="7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endParaRPr lang="zh-CN" altLang="en-US" sz="7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70" name="直接箭头连接符 169"/>
          <p:cNvCxnSpPr>
            <a:stCxn id="63" idx="0"/>
            <a:endCxn id="112" idx="2"/>
          </p:cNvCxnSpPr>
          <p:nvPr/>
        </p:nvCxnSpPr>
        <p:spPr>
          <a:xfrm flipV="1">
            <a:off x="6197400" y="2744255"/>
            <a:ext cx="0" cy="817069"/>
          </a:xfrm>
          <a:prstGeom prst="straightConnector1">
            <a:avLst/>
          </a:prstGeom>
          <a:noFill/>
          <a:ln w="38100" cap="flat" cmpd="sng" algn="ctr">
            <a:solidFill>
              <a:schemeClr val="bg1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80" name="流程图: 决策 179"/>
          <p:cNvSpPr/>
          <p:nvPr/>
        </p:nvSpPr>
        <p:spPr>
          <a:xfrm>
            <a:off x="6913616" y="3572735"/>
            <a:ext cx="934984" cy="336431"/>
          </a:xfrm>
          <a:prstGeom prst="flowChartDecision">
            <a:avLst/>
          </a:prstGeom>
          <a:noFill/>
          <a:ln w="127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7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判断冒烟报告</a:t>
            </a:r>
            <a:endParaRPr lang="zh-CN" altLang="en-US" sz="70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2" name="文本框 18"/>
          <p:cNvSpPr txBox="1"/>
          <p:nvPr/>
        </p:nvSpPr>
        <p:spPr>
          <a:xfrm>
            <a:off x="455522" y="145026"/>
            <a:ext cx="8220934" cy="369324"/>
          </a:xfrm>
          <a:prstGeom prst="rect">
            <a:avLst/>
          </a:prstGeom>
        </p:spPr>
        <p:txBody>
          <a:bodyPr wrap="square" lIns="91432" tIns="45716" rIns="91432" bIns="45716" rtlCol="0">
            <a:spAutoFit/>
          </a:bodyPr>
          <a:lstStyle/>
          <a:p>
            <a:pPr defTabSz="685732"/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地铁线架构图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3" name="矩形 182"/>
          <p:cNvSpPr/>
          <p:nvPr/>
        </p:nvSpPr>
        <p:spPr>
          <a:xfrm>
            <a:off x="363489" y="216022"/>
            <a:ext cx="45719" cy="2581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 defTabSz="685732"/>
            <a:endParaRPr lang="zh-CN" altLang="en-US" sz="1400">
              <a:solidFill>
                <a:srgbClr val="FFFFFF"/>
              </a:solidFill>
              <a:latin typeface="DengXian"/>
              <a:ea typeface="DengXian"/>
            </a:endParaRPr>
          </a:p>
        </p:txBody>
      </p:sp>
      <p:sp>
        <p:nvSpPr>
          <p:cNvPr id="185" name="椭圆 184"/>
          <p:cNvSpPr/>
          <p:nvPr/>
        </p:nvSpPr>
        <p:spPr>
          <a:xfrm>
            <a:off x="609600" y="2037110"/>
            <a:ext cx="288000" cy="288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700" dirty="0" smtClean="0">
                <a:latin typeface="微软雅黑" pitchFamily="34" charset="-122"/>
                <a:ea typeface="微软雅黑" pitchFamily="34" charset="-122"/>
              </a:rPr>
              <a:t>领域</a:t>
            </a:r>
            <a:r>
              <a:rPr lang="en-US" altLang="zh-CN" sz="700" dirty="0" smtClean="0">
                <a:latin typeface="微软雅黑" pitchFamily="34" charset="-122"/>
                <a:ea typeface="微软雅黑" pitchFamily="34" charset="-122"/>
              </a:rPr>
              <a:t>A</a:t>
            </a:r>
            <a:endParaRPr lang="zh-CN" altLang="en-US" sz="7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6" name="椭圆 185"/>
          <p:cNvSpPr/>
          <p:nvPr/>
        </p:nvSpPr>
        <p:spPr>
          <a:xfrm>
            <a:off x="609600" y="2385230"/>
            <a:ext cx="288000" cy="288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700" dirty="0" smtClean="0">
                <a:latin typeface="微软雅黑" pitchFamily="34" charset="-122"/>
                <a:ea typeface="微软雅黑" pitchFamily="34" charset="-122"/>
              </a:rPr>
              <a:t>领域</a:t>
            </a:r>
            <a:r>
              <a:rPr lang="en-US" altLang="zh-CN" sz="700" dirty="0" smtClean="0">
                <a:latin typeface="微软雅黑" pitchFamily="34" charset="-122"/>
                <a:ea typeface="微软雅黑" pitchFamily="34" charset="-122"/>
              </a:rPr>
              <a:t>B</a:t>
            </a:r>
            <a:endParaRPr lang="zh-CN" altLang="en-US" sz="7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9" name="椭圆 188"/>
          <p:cNvSpPr/>
          <p:nvPr/>
        </p:nvSpPr>
        <p:spPr>
          <a:xfrm>
            <a:off x="1007400" y="2037110"/>
            <a:ext cx="288000" cy="288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700" dirty="0" smtClean="0">
                <a:latin typeface="微软雅黑" pitchFamily="34" charset="-122"/>
                <a:ea typeface="微软雅黑" pitchFamily="34" charset="-122"/>
              </a:rPr>
              <a:t>领域</a:t>
            </a:r>
            <a:r>
              <a:rPr lang="en-US" altLang="zh-CN" sz="700" dirty="0" smtClean="0">
                <a:latin typeface="微软雅黑" pitchFamily="34" charset="-122"/>
                <a:ea typeface="微软雅黑" pitchFamily="34" charset="-122"/>
              </a:rPr>
              <a:t>C</a:t>
            </a:r>
            <a:endParaRPr lang="zh-CN" altLang="en-US" sz="7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3" name="椭圆 192"/>
          <p:cNvSpPr/>
          <p:nvPr/>
        </p:nvSpPr>
        <p:spPr>
          <a:xfrm>
            <a:off x="1007400" y="2385231"/>
            <a:ext cx="288000" cy="288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700" dirty="0" smtClean="0">
                <a:latin typeface="微软雅黑" pitchFamily="34" charset="-122"/>
                <a:ea typeface="微软雅黑" pitchFamily="34" charset="-122"/>
              </a:rPr>
              <a:t>领域</a:t>
            </a:r>
            <a:endParaRPr lang="en-US" altLang="zh-CN" sz="7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700" dirty="0" smtClean="0">
                <a:latin typeface="微软雅黑" pitchFamily="34" charset="-122"/>
                <a:ea typeface="微软雅黑" pitchFamily="34" charset="-122"/>
              </a:rPr>
              <a:t>…</a:t>
            </a:r>
            <a:endParaRPr lang="zh-CN" altLang="en-US" sz="7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0" name="右箭头 199"/>
          <p:cNvSpPr/>
          <p:nvPr/>
        </p:nvSpPr>
        <p:spPr>
          <a:xfrm>
            <a:off x="1004527" y="4603208"/>
            <a:ext cx="7758473" cy="118783"/>
          </a:xfrm>
          <a:prstGeom prst="rightArrow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1" name="椭圆 200"/>
          <p:cNvSpPr/>
          <p:nvPr/>
        </p:nvSpPr>
        <p:spPr>
          <a:xfrm>
            <a:off x="1902864" y="4425750"/>
            <a:ext cx="432000" cy="432000"/>
          </a:xfrm>
          <a:prstGeom prst="ellipse">
            <a:avLst/>
          </a:prstGeom>
          <a:solidFill>
            <a:srgbClr val="00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代码</a:t>
            </a:r>
            <a:endParaRPr lang="zh-CN" altLang="en-US" sz="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2" name="Picture 2" descr="C:\Users\rd_zhangb\Pictures\icon\subway_59.4px_1189811_easyicon.net.png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8" y="4463373"/>
            <a:ext cx="429816" cy="51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3" name="椭圆 202"/>
          <p:cNvSpPr/>
          <p:nvPr/>
        </p:nvSpPr>
        <p:spPr>
          <a:xfrm>
            <a:off x="3055002" y="4425750"/>
            <a:ext cx="432000" cy="432000"/>
          </a:xfrm>
          <a:prstGeom prst="ellipse">
            <a:avLst/>
          </a:prstGeom>
          <a:solidFill>
            <a:srgbClr val="00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构建</a:t>
            </a:r>
            <a:endParaRPr lang="zh-CN" altLang="en-US" sz="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4" name="椭圆 203"/>
          <p:cNvSpPr/>
          <p:nvPr/>
        </p:nvSpPr>
        <p:spPr>
          <a:xfrm>
            <a:off x="5359278" y="4425750"/>
            <a:ext cx="432000" cy="43200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冒烟</a:t>
            </a:r>
            <a:endParaRPr lang="zh-CN" altLang="en-US" sz="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5" name="椭圆 204"/>
          <p:cNvSpPr/>
          <p:nvPr/>
        </p:nvSpPr>
        <p:spPr>
          <a:xfrm>
            <a:off x="6511416" y="4425750"/>
            <a:ext cx="432000" cy="432000"/>
          </a:xfrm>
          <a:prstGeom prst="ellipse">
            <a:avLst/>
          </a:prstGeom>
          <a:solidFill>
            <a:srgbClr val="25C1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部署</a:t>
            </a:r>
            <a:endParaRPr lang="zh-CN" altLang="en-US" sz="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6" name="椭圆 205"/>
          <p:cNvSpPr/>
          <p:nvPr/>
        </p:nvSpPr>
        <p:spPr>
          <a:xfrm>
            <a:off x="7663552" y="4425750"/>
            <a:ext cx="432000" cy="432000"/>
          </a:xfrm>
          <a:prstGeom prst="ellipse">
            <a:avLst/>
          </a:prstGeom>
          <a:solidFill>
            <a:srgbClr val="00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发布</a:t>
            </a:r>
            <a:endParaRPr lang="zh-CN" altLang="en-US" sz="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7" name="椭圆 206"/>
          <p:cNvSpPr/>
          <p:nvPr/>
        </p:nvSpPr>
        <p:spPr>
          <a:xfrm>
            <a:off x="4207140" y="4425750"/>
            <a:ext cx="432000" cy="432000"/>
          </a:xfrm>
          <a:prstGeom prst="ellipse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领域</a:t>
            </a:r>
            <a:r>
              <a:rPr lang="en-US" altLang="zh-CN" sz="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CI</a:t>
            </a:r>
            <a:endParaRPr lang="zh-CN" altLang="en-US" sz="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2" name="上下箭头 211"/>
          <p:cNvSpPr/>
          <p:nvPr/>
        </p:nvSpPr>
        <p:spPr>
          <a:xfrm>
            <a:off x="2175708" y="1504950"/>
            <a:ext cx="294825" cy="257145"/>
          </a:xfrm>
          <a:prstGeom prst="upDownArrow">
            <a:avLst>
              <a:gd name="adj1" fmla="val 49998"/>
              <a:gd name="adj2" fmla="val 33553"/>
            </a:avLst>
          </a:prstGeom>
          <a:solidFill>
            <a:srgbClr val="177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" name="上下箭头 213"/>
          <p:cNvSpPr/>
          <p:nvPr/>
        </p:nvSpPr>
        <p:spPr>
          <a:xfrm>
            <a:off x="5498561" y="1519700"/>
            <a:ext cx="294825" cy="257145"/>
          </a:xfrm>
          <a:prstGeom prst="upDownArrow">
            <a:avLst>
              <a:gd name="adj1" fmla="val 49998"/>
              <a:gd name="adj2" fmla="val 33553"/>
            </a:avLst>
          </a:prstGeom>
          <a:solidFill>
            <a:srgbClr val="177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7" name="矩形 216"/>
          <p:cNvSpPr/>
          <p:nvPr/>
        </p:nvSpPr>
        <p:spPr>
          <a:xfrm>
            <a:off x="8001000" y="2372901"/>
            <a:ext cx="792000" cy="312658"/>
          </a:xfrm>
          <a:prstGeom prst="rect">
            <a:avLst/>
          </a:prstGeom>
          <a:solidFill>
            <a:srgbClr val="000000">
              <a:alpha val="69804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sz="11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APP</a:t>
            </a:r>
            <a:endParaRPr lang="zh-CN" altLang="en-US" sz="11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8" name="流程图: 磁盘 217"/>
          <p:cNvSpPr/>
          <p:nvPr/>
        </p:nvSpPr>
        <p:spPr>
          <a:xfrm>
            <a:off x="7187649" y="2372901"/>
            <a:ext cx="737151" cy="312658"/>
          </a:xfrm>
          <a:prstGeom prst="flowChartMagneticDisk">
            <a:avLst/>
          </a:prstGeom>
          <a:solidFill>
            <a:srgbClr val="000000">
              <a:alpha val="69804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sz="11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DB</a:t>
            </a:r>
            <a:endParaRPr lang="zh-CN" altLang="en-US" sz="11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19" name="直接连接符 218"/>
          <p:cNvCxnSpPr>
            <a:stCxn id="218" idx="4"/>
            <a:endCxn id="217" idx="1"/>
          </p:cNvCxnSpPr>
          <p:nvPr/>
        </p:nvCxnSpPr>
        <p:spPr>
          <a:xfrm>
            <a:off x="7924800" y="2529230"/>
            <a:ext cx="76200" cy="0"/>
          </a:xfrm>
          <a:prstGeom prst="line">
            <a:avLst/>
          </a:prstGeom>
          <a:noFill/>
          <a:ln w="3175" cap="flat" cmpd="sng" algn="ctr">
            <a:solidFill>
              <a:schemeClr val="bg1"/>
            </a:solidFill>
            <a:prstDash val="solid"/>
            <a:tailEnd type="none"/>
          </a:ln>
          <a:effectLst/>
        </p:spPr>
      </p:cxnSp>
      <p:cxnSp>
        <p:nvCxnSpPr>
          <p:cNvPr id="222" name="直接箭头连接符 221"/>
          <p:cNvCxnSpPr>
            <a:stCxn id="63" idx="3"/>
            <a:endCxn id="180" idx="1"/>
          </p:cNvCxnSpPr>
          <p:nvPr/>
        </p:nvCxnSpPr>
        <p:spPr>
          <a:xfrm>
            <a:off x="6629400" y="3723324"/>
            <a:ext cx="284216" cy="17627"/>
          </a:xfrm>
          <a:prstGeom prst="straightConnector1">
            <a:avLst/>
          </a:prstGeom>
          <a:noFill/>
          <a:ln w="38100" cap="flat" cmpd="sng" algn="ctr">
            <a:solidFill>
              <a:schemeClr val="bg1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24" name="肘形连接符 223"/>
          <p:cNvCxnSpPr>
            <a:stCxn id="180" idx="3"/>
            <a:endCxn id="97" idx="2"/>
          </p:cNvCxnSpPr>
          <p:nvPr/>
        </p:nvCxnSpPr>
        <p:spPr>
          <a:xfrm flipV="1">
            <a:off x="7848600" y="3206154"/>
            <a:ext cx="138800" cy="534797"/>
          </a:xfrm>
          <a:prstGeom prst="bentConnector2">
            <a:avLst/>
          </a:prstGeom>
          <a:noFill/>
          <a:ln w="38100" cap="flat" cmpd="sng" algn="ctr">
            <a:solidFill>
              <a:schemeClr val="bg1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227" name="TextBox 226"/>
          <p:cNvSpPr txBox="1"/>
          <p:nvPr/>
        </p:nvSpPr>
        <p:spPr>
          <a:xfrm>
            <a:off x="7391400" y="3397919"/>
            <a:ext cx="68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报告通过，</a:t>
            </a:r>
            <a:endParaRPr lang="en-US" altLang="zh-CN" sz="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自动更新</a:t>
            </a:r>
            <a:endParaRPr lang="en-US" altLang="zh-CN" sz="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563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内容占位符 2"/>
          <p:cNvSpPr txBox="1">
            <a:spLocks/>
          </p:cNvSpPr>
          <p:nvPr/>
        </p:nvSpPr>
        <p:spPr>
          <a:xfrm>
            <a:off x="611560" y="3742296"/>
            <a:ext cx="3544050" cy="65811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Microsoft YaHei"/>
              </a:rPr>
              <a:t>一天</a:t>
            </a:r>
            <a:r>
              <a:rPr kumimoji="1"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Microsoft YaHei"/>
              </a:rPr>
              <a:t>5</a:t>
            </a:r>
            <a:r>
              <a:rPr kumimoji="1"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Microsoft YaHei"/>
              </a:rPr>
              <a:t>次冒烟，</a:t>
            </a:r>
            <a:r>
              <a:rPr kumimoji="1"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Microsoft YaHei"/>
              </a:rPr>
              <a:t>3</a:t>
            </a:r>
            <a:r>
              <a:rPr kumimoji="1"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Microsoft YaHei"/>
              </a:rPr>
              <a:t>次更新环境</a:t>
            </a:r>
            <a:endParaRPr kumimoji="1"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Microsoft YaHei"/>
            </a:endParaRPr>
          </a:p>
          <a:p>
            <a:pPr marL="0" indent="0">
              <a:buNone/>
            </a:pPr>
            <a:r>
              <a:rPr kumimoji="1"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Microsoft YaHei"/>
              </a:rPr>
              <a:t>可以根据需要随时调整</a:t>
            </a:r>
            <a:endParaRPr kumimoji="1"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Microsoft YaHei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096000" y="1490490"/>
            <a:ext cx="2514600" cy="880206"/>
          </a:xfrm>
          <a:prstGeom prst="rect">
            <a:avLst/>
          </a:prstGeom>
          <a:solidFill>
            <a:srgbClr val="1771EA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自动化全回归</a:t>
            </a:r>
            <a:endParaRPr kumimoji="0" lang="en-US" altLang="zh-CN" sz="16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096000" y="2446896"/>
            <a:ext cx="2514600" cy="800877"/>
          </a:xfrm>
          <a:prstGeom prst="rect">
            <a:avLst/>
          </a:prstGeom>
          <a:solidFill>
            <a:srgbClr val="25C1FB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手工测试环境</a:t>
            </a:r>
            <a:endParaRPr kumimoji="0" lang="en-US" altLang="zh-CN" sz="16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727616" y="1258955"/>
            <a:ext cx="792088" cy="360000"/>
          </a:xfrm>
          <a:prstGeom prst="rect">
            <a:avLst/>
          </a:prstGeom>
          <a:noFill/>
          <a:ln w="317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领域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CI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3635761" y="1476107"/>
            <a:ext cx="685276" cy="1944168"/>
          </a:xfrm>
          <a:prstGeom prst="rect">
            <a:avLst/>
          </a:prstGeom>
          <a:noFill/>
          <a:ln w="317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冒烟</a:t>
            </a:r>
            <a:endParaRPr kumimoji="0" lang="en-US" altLang="zh-CN" sz="16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（</a:t>
            </a:r>
            <a:r>
              <a:rPr kumimoji="0" lang="en-US" altLang="zh-CN" sz="1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5</a:t>
            </a:r>
            <a:r>
              <a:rPr kumimoji="0" lang="zh-CN" alt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次</a:t>
            </a:r>
            <a:r>
              <a:rPr kumimoji="0" lang="en-US" altLang="zh-CN" sz="1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/</a:t>
            </a:r>
            <a:r>
              <a:rPr kumimoji="0" lang="zh-CN" alt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天）</a:t>
            </a: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727616" y="1763011"/>
            <a:ext cx="792088" cy="360000"/>
          </a:xfrm>
          <a:prstGeom prst="rect">
            <a:avLst/>
          </a:prstGeom>
          <a:noFill/>
          <a:ln w="317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领域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CI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727616" y="2267067"/>
            <a:ext cx="792088" cy="360000"/>
          </a:xfrm>
          <a:prstGeom prst="rect">
            <a:avLst/>
          </a:prstGeom>
          <a:noFill/>
          <a:ln w="317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领域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CI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727616" y="2771123"/>
            <a:ext cx="792088" cy="360000"/>
          </a:xfrm>
          <a:prstGeom prst="rect">
            <a:avLst/>
          </a:prstGeom>
          <a:noFill/>
          <a:ln w="317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领域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CI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1727616" y="3283598"/>
            <a:ext cx="792088" cy="360000"/>
          </a:xfrm>
          <a:prstGeom prst="rect">
            <a:avLst/>
          </a:prstGeom>
          <a:noFill/>
          <a:ln w="317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…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流程图: 磁盘 51"/>
          <p:cNvSpPr/>
          <p:nvPr/>
        </p:nvSpPr>
        <p:spPr>
          <a:xfrm>
            <a:off x="4663578" y="1872139"/>
            <a:ext cx="484382" cy="1140469"/>
          </a:xfrm>
          <a:prstGeom prst="flowChartMagneticDisk">
            <a:avLst/>
          </a:prstGeom>
          <a:solidFill>
            <a:srgbClr val="0066FF"/>
          </a:solidFill>
          <a:ln w="317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安装包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流程图: 磁盘 52"/>
          <p:cNvSpPr/>
          <p:nvPr/>
        </p:nvSpPr>
        <p:spPr>
          <a:xfrm>
            <a:off x="2763218" y="2157894"/>
            <a:ext cx="764598" cy="576064"/>
          </a:xfrm>
          <a:prstGeom prst="flowChartMagneticDisk">
            <a:avLst/>
          </a:prstGeom>
          <a:solidFill>
            <a:srgbClr val="0066FF"/>
          </a:solidFill>
          <a:ln w="317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PT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目录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4211880" y="1764139"/>
            <a:ext cx="216000" cy="216000"/>
          </a:xfrm>
          <a:prstGeom prst="ellipse">
            <a:avLst/>
          </a:prstGeom>
          <a:solidFill>
            <a:srgbClr val="0066FF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0</a:t>
            </a: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4211880" y="2052171"/>
            <a:ext cx="216000" cy="216000"/>
          </a:xfrm>
          <a:prstGeom prst="ellipse">
            <a:avLst/>
          </a:prstGeom>
          <a:solidFill>
            <a:srgbClr val="0066FF"/>
          </a:solidFill>
          <a:ln w="3175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10</a:t>
            </a: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4211880" y="2340203"/>
            <a:ext cx="216000" cy="216000"/>
          </a:xfrm>
          <a:prstGeom prst="ellipse">
            <a:avLst/>
          </a:prstGeom>
          <a:solidFill>
            <a:srgbClr val="0066FF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12</a:t>
            </a: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4211880" y="2628211"/>
            <a:ext cx="216000" cy="216000"/>
          </a:xfrm>
          <a:prstGeom prst="ellipse">
            <a:avLst/>
          </a:prstGeom>
          <a:solidFill>
            <a:srgbClr val="0066FF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16</a:t>
            </a: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4211880" y="2916243"/>
            <a:ext cx="216000" cy="216000"/>
          </a:xfrm>
          <a:prstGeom prst="ellipse">
            <a:avLst/>
          </a:prstGeom>
          <a:solidFill>
            <a:srgbClr val="0066FF"/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20</a:t>
            </a: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9" name="直接箭头连接符 58"/>
          <p:cNvCxnSpPr>
            <a:stCxn id="54" idx="6"/>
            <a:endCxn id="52" idx="2"/>
          </p:cNvCxnSpPr>
          <p:nvPr/>
        </p:nvCxnSpPr>
        <p:spPr>
          <a:xfrm>
            <a:off x="4427880" y="1872139"/>
            <a:ext cx="235698" cy="570235"/>
          </a:xfrm>
          <a:prstGeom prst="straightConnector1">
            <a:avLst/>
          </a:prstGeom>
          <a:noFill/>
          <a:ln w="3175" cap="flat" cmpd="sng" algn="ctr">
            <a:solidFill>
              <a:schemeClr val="bg1"/>
            </a:solidFill>
            <a:prstDash val="solid"/>
            <a:tailEnd type="arrow"/>
          </a:ln>
          <a:effectLst/>
        </p:spPr>
      </p:cxnSp>
      <p:cxnSp>
        <p:nvCxnSpPr>
          <p:cNvPr id="60" name="直接箭头连接符 59"/>
          <p:cNvCxnSpPr>
            <a:stCxn id="55" idx="6"/>
            <a:endCxn id="52" idx="2"/>
          </p:cNvCxnSpPr>
          <p:nvPr/>
        </p:nvCxnSpPr>
        <p:spPr>
          <a:xfrm>
            <a:off x="4427880" y="2160171"/>
            <a:ext cx="235698" cy="282203"/>
          </a:xfrm>
          <a:prstGeom prst="straightConnector1">
            <a:avLst/>
          </a:prstGeom>
          <a:noFill/>
          <a:ln w="3175" cap="flat" cmpd="sng" algn="ctr">
            <a:solidFill>
              <a:schemeClr val="bg1"/>
            </a:solidFill>
            <a:prstDash val="solid"/>
            <a:tailEnd type="arrow"/>
          </a:ln>
          <a:effectLst/>
        </p:spPr>
      </p:cxnSp>
      <p:cxnSp>
        <p:nvCxnSpPr>
          <p:cNvPr id="61" name="直接箭头连接符 60"/>
          <p:cNvCxnSpPr>
            <a:stCxn id="56" idx="6"/>
            <a:endCxn id="52" idx="2"/>
          </p:cNvCxnSpPr>
          <p:nvPr/>
        </p:nvCxnSpPr>
        <p:spPr>
          <a:xfrm flipV="1">
            <a:off x="4427880" y="2442374"/>
            <a:ext cx="235698" cy="5829"/>
          </a:xfrm>
          <a:prstGeom prst="straightConnector1">
            <a:avLst/>
          </a:prstGeom>
          <a:noFill/>
          <a:ln w="3175" cap="flat" cmpd="sng" algn="ctr">
            <a:solidFill>
              <a:schemeClr val="bg1"/>
            </a:solidFill>
            <a:prstDash val="solid"/>
            <a:tailEnd type="arrow"/>
          </a:ln>
          <a:effectLst/>
        </p:spPr>
      </p:cxnSp>
      <p:cxnSp>
        <p:nvCxnSpPr>
          <p:cNvPr id="62" name="直接箭头连接符 61"/>
          <p:cNvCxnSpPr>
            <a:stCxn id="57" idx="6"/>
            <a:endCxn id="52" idx="2"/>
          </p:cNvCxnSpPr>
          <p:nvPr/>
        </p:nvCxnSpPr>
        <p:spPr>
          <a:xfrm flipV="1">
            <a:off x="4427880" y="2442374"/>
            <a:ext cx="235698" cy="293837"/>
          </a:xfrm>
          <a:prstGeom prst="straightConnector1">
            <a:avLst/>
          </a:prstGeom>
          <a:noFill/>
          <a:ln w="3175" cap="flat" cmpd="sng" algn="ctr">
            <a:solidFill>
              <a:schemeClr val="bg1"/>
            </a:solidFill>
            <a:prstDash val="solid"/>
            <a:tailEnd type="arrow"/>
          </a:ln>
          <a:effectLst/>
        </p:spPr>
      </p:cxnSp>
      <p:cxnSp>
        <p:nvCxnSpPr>
          <p:cNvPr id="63" name="直接箭头连接符 62"/>
          <p:cNvCxnSpPr>
            <a:stCxn id="58" idx="6"/>
            <a:endCxn id="52" idx="2"/>
          </p:cNvCxnSpPr>
          <p:nvPr/>
        </p:nvCxnSpPr>
        <p:spPr>
          <a:xfrm flipV="1">
            <a:off x="4427880" y="2442374"/>
            <a:ext cx="235698" cy="581869"/>
          </a:xfrm>
          <a:prstGeom prst="straightConnector1">
            <a:avLst/>
          </a:prstGeom>
          <a:noFill/>
          <a:ln w="3175" cap="flat" cmpd="sng" algn="ctr">
            <a:solidFill>
              <a:schemeClr val="bg1"/>
            </a:solidFill>
            <a:prstDash val="solid"/>
            <a:tailEnd type="arrow"/>
          </a:ln>
          <a:effectLst/>
        </p:spPr>
      </p:cxnSp>
      <p:sp>
        <p:nvSpPr>
          <p:cNvPr id="64" name="椭圆 63"/>
          <p:cNvSpPr/>
          <p:nvPr/>
        </p:nvSpPr>
        <p:spPr>
          <a:xfrm>
            <a:off x="5122200" y="1980179"/>
            <a:ext cx="288000" cy="288000"/>
          </a:xfrm>
          <a:prstGeom prst="ellipse">
            <a:avLst/>
          </a:prstGeom>
          <a:solidFill>
            <a:srgbClr val="0066FF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2</a:t>
            </a: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5122200" y="2340219"/>
            <a:ext cx="288000" cy="288000"/>
          </a:xfrm>
          <a:prstGeom prst="ellipse">
            <a:avLst/>
          </a:prstGeom>
          <a:solidFill>
            <a:srgbClr val="0066FF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12</a:t>
            </a: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5122200" y="2700219"/>
            <a:ext cx="288000" cy="288000"/>
          </a:xfrm>
          <a:prstGeom prst="ellipse">
            <a:avLst/>
          </a:prstGeom>
          <a:solidFill>
            <a:srgbClr val="0066FF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16</a:t>
            </a: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2" name="直接箭头连接符 71"/>
          <p:cNvCxnSpPr>
            <a:stCxn id="46" idx="3"/>
            <a:endCxn id="53" idx="2"/>
          </p:cNvCxnSpPr>
          <p:nvPr/>
        </p:nvCxnSpPr>
        <p:spPr>
          <a:xfrm>
            <a:off x="2519704" y="1438955"/>
            <a:ext cx="243514" cy="1006971"/>
          </a:xfrm>
          <a:prstGeom prst="straightConnector1">
            <a:avLst/>
          </a:prstGeom>
          <a:noFill/>
          <a:ln w="3175" cap="flat" cmpd="sng" algn="ctr">
            <a:solidFill>
              <a:schemeClr val="bg1"/>
            </a:solidFill>
            <a:prstDash val="solid"/>
            <a:tailEnd type="arrow"/>
          </a:ln>
          <a:effectLst/>
        </p:spPr>
      </p:cxnSp>
      <p:cxnSp>
        <p:nvCxnSpPr>
          <p:cNvPr id="73" name="直接箭头连接符 72"/>
          <p:cNvCxnSpPr>
            <a:stCxn id="48" idx="3"/>
            <a:endCxn id="53" idx="2"/>
          </p:cNvCxnSpPr>
          <p:nvPr/>
        </p:nvCxnSpPr>
        <p:spPr>
          <a:xfrm>
            <a:off x="2519704" y="1943011"/>
            <a:ext cx="243514" cy="502915"/>
          </a:xfrm>
          <a:prstGeom prst="straightConnector1">
            <a:avLst/>
          </a:prstGeom>
          <a:noFill/>
          <a:ln w="3175" cap="flat" cmpd="sng" algn="ctr">
            <a:solidFill>
              <a:schemeClr val="bg1"/>
            </a:solidFill>
            <a:prstDash val="solid"/>
            <a:tailEnd type="arrow"/>
          </a:ln>
          <a:effectLst/>
        </p:spPr>
      </p:cxnSp>
      <p:cxnSp>
        <p:nvCxnSpPr>
          <p:cNvPr id="75" name="直接箭头连接符 74"/>
          <p:cNvCxnSpPr>
            <a:stCxn id="49" idx="3"/>
            <a:endCxn id="53" idx="2"/>
          </p:cNvCxnSpPr>
          <p:nvPr/>
        </p:nvCxnSpPr>
        <p:spPr>
          <a:xfrm flipV="1">
            <a:off x="2519704" y="2445926"/>
            <a:ext cx="243514" cy="1141"/>
          </a:xfrm>
          <a:prstGeom prst="straightConnector1">
            <a:avLst/>
          </a:prstGeom>
          <a:noFill/>
          <a:ln w="3175" cap="flat" cmpd="sng" algn="ctr">
            <a:solidFill>
              <a:schemeClr val="bg1"/>
            </a:solidFill>
            <a:prstDash val="solid"/>
            <a:tailEnd type="arrow"/>
          </a:ln>
          <a:effectLst/>
        </p:spPr>
      </p:cxnSp>
      <p:cxnSp>
        <p:nvCxnSpPr>
          <p:cNvPr id="77" name="直接箭头连接符 76"/>
          <p:cNvCxnSpPr>
            <a:stCxn id="50" idx="3"/>
            <a:endCxn id="53" idx="2"/>
          </p:cNvCxnSpPr>
          <p:nvPr/>
        </p:nvCxnSpPr>
        <p:spPr>
          <a:xfrm flipV="1">
            <a:off x="2519704" y="2445926"/>
            <a:ext cx="243514" cy="505197"/>
          </a:xfrm>
          <a:prstGeom prst="straightConnector1">
            <a:avLst/>
          </a:prstGeom>
          <a:noFill/>
          <a:ln w="3175" cap="flat" cmpd="sng" algn="ctr">
            <a:solidFill>
              <a:schemeClr val="bg1"/>
            </a:solidFill>
            <a:prstDash val="solid"/>
            <a:tailEnd type="arrow"/>
          </a:ln>
          <a:effectLst/>
        </p:spPr>
      </p:cxnSp>
      <p:cxnSp>
        <p:nvCxnSpPr>
          <p:cNvPr id="79" name="直接箭头连接符 78"/>
          <p:cNvCxnSpPr>
            <a:stCxn id="51" idx="3"/>
            <a:endCxn id="53" idx="2"/>
          </p:cNvCxnSpPr>
          <p:nvPr/>
        </p:nvCxnSpPr>
        <p:spPr>
          <a:xfrm flipV="1">
            <a:off x="2519704" y="2445926"/>
            <a:ext cx="243514" cy="1017672"/>
          </a:xfrm>
          <a:prstGeom prst="straightConnector1">
            <a:avLst/>
          </a:prstGeom>
          <a:noFill/>
          <a:ln w="3175" cap="flat" cmpd="sng" algn="ctr">
            <a:solidFill>
              <a:schemeClr val="bg1"/>
            </a:solidFill>
            <a:prstDash val="solid"/>
            <a:tailEnd type="arrow"/>
          </a:ln>
          <a:effectLst/>
        </p:spPr>
      </p:cxnSp>
      <p:cxnSp>
        <p:nvCxnSpPr>
          <p:cNvPr id="81" name="直接箭头连接符 80"/>
          <p:cNvCxnSpPr>
            <a:stCxn id="53" idx="4"/>
            <a:endCxn id="47" idx="1"/>
          </p:cNvCxnSpPr>
          <p:nvPr/>
        </p:nvCxnSpPr>
        <p:spPr>
          <a:xfrm>
            <a:off x="3527816" y="2445926"/>
            <a:ext cx="107945" cy="2265"/>
          </a:xfrm>
          <a:prstGeom prst="straightConnector1">
            <a:avLst/>
          </a:prstGeom>
          <a:noFill/>
          <a:ln w="3175" cap="flat" cmpd="sng" algn="ctr">
            <a:solidFill>
              <a:schemeClr val="bg1"/>
            </a:solidFill>
            <a:prstDash val="solid"/>
            <a:tailEnd type="arrow"/>
          </a:ln>
          <a:effectLst/>
        </p:spPr>
      </p:cxnSp>
      <p:cxnSp>
        <p:nvCxnSpPr>
          <p:cNvPr id="82" name="直接箭头连接符 81"/>
          <p:cNvCxnSpPr>
            <a:stCxn id="64" idx="6"/>
            <a:endCxn id="43" idx="1"/>
          </p:cNvCxnSpPr>
          <p:nvPr/>
        </p:nvCxnSpPr>
        <p:spPr>
          <a:xfrm flipV="1">
            <a:off x="5410200" y="1930593"/>
            <a:ext cx="685800" cy="193586"/>
          </a:xfrm>
          <a:prstGeom prst="straightConnector1">
            <a:avLst/>
          </a:prstGeom>
          <a:noFill/>
          <a:ln w="3175" cap="flat" cmpd="sng" algn="ctr">
            <a:solidFill>
              <a:schemeClr val="bg1"/>
            </a:solidFill>
            <a:prstDash val="solid"/>
            <a:tailEnd type="arrow"/>
          </a:ln>
          <a:effectLst/>
        </p:spPr>
      </p:cxnSp>
      <p:cxnSp>
        <p:nvCxnSpPr>
          <p:cNvPr id="83" name="直接箭头连接符 82"/>
          <p:cNvCxnSpPr>
            <a:stCxn id="65" idx="6"/>
            <a:endCxn id="45" idx="1"/>
          </p:cNvCxnSpPr>
          <p:nvPr/>
        </p:nvCxnSpPr>
        <p:spPr>
          <a:xfrm>
            <a:off x="5410200" y="2484219"/>
            <a:ext cx="685800" cy="363116"/>
          </a:xfrm>
          <a:prstGeom prst="straightConnector1">
            <a:avLst/>
          </a:prstGeom>
          <a:noFill/>
          <a:ln w="3175" cap="flat" cmpd="sng" algn="ctr">
            <a:solidFill>
              <a:schemeClr val="bg1"/>
            </a:solidFill>
            <a:prstDash val="solid"/>
            <a:tailEnd type="arrow"/>
          </a:ln>
          <a:effectLst/>
        </p:spPr>
      </p:cxnSp>
      <p:cxnSp>
        <p:nvCxnSpPr>
          <p:cNvPr id="84" name="直接箭头连接符 83"/>
          <p:cNvCxnSpPr>
            <a:stCxn id="70" idx="6"/>
            <a:endCxn id="45" idx="1"/>
          </p:cNvCxnSpPr>
          <p:nvPr/>
        </p:nvCxnSpPr>
        <p:spPr>
          <a:xfrm>
            <a:off x="5410200" y="2844219"/>
            <a:ext cx="685800" cy="3116"/>
          </a:xfrm>
          <a:prstGeom prst="straightConnector1">
            <a:avLst/>
          </a:prstGeom>
          <a:noFill/>
          <a:ln w="3175" cap="flat" cmpd="sng" algn="ctr">
            <a:solidFill>
              <a:schemeClr val="bg1"/>
            </a:solidFill>
            <a:prstDash val="solid"/>
            <a:tailEnd type="arrow"/>
          </a:ln>
          <a:effectLst/>
        </p:spPr>
      </p:cxnSp>
      <p:cxnSp>
        <p:nvCxnSpPr>
          <p:cNvPr id="85" name="直接箭头连接符 84"/>
          <p:cNvCxnSpPr>
            <a:stCxn id="64" idx="6"/>
            <a:endCxn id="45" idx="1"/>
          </p:cNvCxnSpPr>
          <p:nvPr/>
        </p:nvCxnSpPr>
        <p:spPr>
          <a:xfrm>
            <a:off x="5410200" y="2124179"/>
            <a:ext cx="685800" cy="723156"/>
          </a:xfrm>
          <a:prstGeom prst="straightConnector1">
            <a:avLst/>
          </a:prstGeom>
          <a:noFill/>
          <a:ln w="3175" cap="flat" cmpd="sng" algn="ctr">
            <a:solidFill>
              <a:schemeClr val="bg1"/>
            </a:solidFill>
            <a:prstDash val="solid"/>
            <a:tailEnd type="arrow"/>
          </a:ln>
          <a:effectLst/>
        </p:spPr>
      </p:cxnSp>
      <p:sp>
        <p:nvSpPr>
          <p:cNvPr id="87" name="矩形 86"/>
          <p:cNvSpPr/>
          <p:nvPr/>
        </p:nvSpPr>
        <p:spPr>
          <a:xfrm>
            <a:off x="611560" y="1330955"/>
            <a:ext cx="612000" cy="216000"/>
          </a:xfrm>
          <a:prstGeom prst="rect">
            <a:avLst/>
          </a:prstGeom>
          <a:solidFill>
            <a:srgbClr val="0066FF"/>
          </a:soli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build</a:t>
            </a: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611560" y="1835011"/>
            <a:ext cx="612000" cy="216000"/>
          </a:xfrm>
          <a:prstGeom prst="rect">
            <a:avLst/>
          </a:prstGeom>
          <a:solidFill>
            <a:srgbClr val="0066FF"/>
          </a:soli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altLang="zh-CN" sz="11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build</a:t>
            </a:r>
            <a:endParaRPr lang="zh-CN" altLang="en-US" sz="110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611560" y="2339067"/>
            <a:ext cx="612000" cy="216000"/>
          </a:xfrm>
          <a:prstGeom prst="rect">
            <a:avLst/>
          </a:prstGeom>
          <a:solidFill>
            <a:srgbClr val="0066FF"/>
          </a:soli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altLang="zh-CN" sz="11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build</a:t>
            </a:r>
            <a:endParaRPr lang="zh-CN" altLang="en-US" sz="110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611560" y="2843123"/>
            <a:ext cx="612000" cy="216000"/>
          </a:xfrm>
          <a:prstGeom prst="rect">
            <a:avLst/>
          </a:prstGeom>
          <a:solidFill>
            <a:srgbClr val="0066FF"/>
          </a:soli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n-US" altLang="zh-CN" sz="11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build</a:t>
            </a:r>
            <a:endParaRPr lang="zh-CN" altLang="en-US" sz="110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611560" y="3355598"/>
            <a:ext cx="612000" cy="216000"/>
          </a:xfrm>
          <a:prstGeom prst="rect">
            <a:avLst/>
          </a:prstGeom>
          <a:solidFill>
            <a:srgbClr val="0066FF"/>
          </a:soli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…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2" name="直接箭头连接符 91"/>
          <p:cNvCxnSpPr>
            <a:stCxn id="87" idx="3"/>
            <a:endCxn id="46" idx="1"/>
          </p:cNvCxnSpPr>
          <p:nvPr/>
        </p:nvCxnSpPr>
        <p:spPr>
          <a:xfrm>
            <a:off x="1223560" y="1438955"/>
            <a:ext cx="504056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1187616" y="1200150"/>
            <a:ext cx="54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output</a:t>
            </a:r>
            <a:endParaRPr lang="zh-CN" altLang="en-US" sz="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4" name="直接箭头连接符 93"/>
          <p:cNvCxnSpPr>
            <a:stCxn id="88" idx="3"/>
            <a:endCxn id="48" idx="1"/>
          </p:cNvCxnSpPr>
          <p:nvPr/>
        </p:nvCxnSpPr>
        <p:spPr>
          <a:xfrm>
            <a:off x="1223560" y="1943011"/>
            <a:ext cx="504056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/>
          <p:cNvCxnSpPr>
            <a:stCxn id="89" idx="3"/>
            <a:endCxn id="49" idx="1"/>
          </p:cNvCxnSpPr>
          <p:nvPr/>
        </p:nvCxnSpPr>
        <p:spPr>
          <a:xfrm>
            <a:off x="1223560" y="2447067"/>
            <a:ext cx="504056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/>
          <p:cNvCxnSpPr>
            <a:stCxn id="90" idx="3"/>
            <a:endCxn id="50" idx="1"/>
          </p:cNvCxnSpPr>
          <p:nvPr/>
        </p:nvCxnSpPr>
        <p:spPr>
          <a:xfrm>
            <a:off x="1223560" y="2951123"/>
            <a:ext cx="504056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>
            <a:stCxn id="91" idx="3"/>
            <a:endCxn id="51" idx="1"/>
          </p:cNvCxnSpPr>
          <p:nvPr/>
        </p:nvCxnSpPr>
        <p:spPr>
          <a:xfrm>
            <a:off x="1223560" y="3463598"/>
            <a:ext cx="504056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1187616" y="1704206"/>
            <a:ext cx="54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output</a:t>
            </a:r>
            <a:endParaRPr lang="zh-CN" altLang="en-US" sz="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187616" y="2203104"/>
            <a:ext cx="54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output</a:t>
            </a:r>
            <a:endParaRPr lang="zh-CN" altLang="en-US" sz="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187616" y="2693152"/>
            <a:ext cx="54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output</a:t>
            </a:r>
            <a:endParaRPr lang="zh-CN" altLang="en-US" sz="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187616" y="3201988"/>
            <a:ext cx="54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output</a:t>
            </a:r>
            <a:endParaRPr lang="zh-CN" altLang="en-US" sz="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6" name="文本框 18"/>
          <p:cNvSpPr txBox="1"/>
          <p:nvPr/>
        </p:nvSpPr>
        <p:spPr>
          <a:xfrm>
            <a:off x="455522" y="145026"/>
            <a:ext cx="8220934" cy="369324"/>
          </a:xfrm>
          <a:prstGeom prst="rect">
            <a:avLst/>
          </a:prstGeom>
        </p:spPr>
        <p:txBody>
          <a:bodyPr wrap="square" lIns="91432" tIns="45716" rIns="91432" bIns="45716" rtlCol="0">
            <a:spAutoFit/>
          </a:bodyPr>
          <a:lstStyle/>
          <a:p>
            <a:pPr defTabSz="685732"/>
            <a:r>
              <a:rPr lang="en-US" altLang="zh-CN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PT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安装包更新机制</a:t>
            </a:r>
          </a:p>
        </p:txBody>
      </p:sp>
      <p:sp>
        <p:nvSpPr>
          <p:cNvPr id="78" name="矩形 77"/>
          <p:cNvSpPr/>
          <p:nvPr/>
        </p:nvSpPr>
        <p:spPr>
          <a:xfrm>
            <a:off x="363489" y="216022"/>
            <a:ext cx="45719" cy="2581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 defTabSz="685732"/>
            <a:endParaRPr lang="zh-CN" altLang="en-US" sz="1400">
              <a:solidFill>
                <a:srgbClr val="FFFFFF"/>
              </a:solidFill>
              <a:latin typeface="DengXian"/>
              <a:ea typeface="DengXian"/>
            </a:endParaRPr>
          </a:p>
        </p:txBody>
      </p:sp>
    </p:spTree>
    <p:extLst>
      <p:ext uri="{BB962C8B-B14F-4D97-AF65-F5344CB8AC3E}">
        <p14:creationId xmlns:p14="http://schemas.microsoft.com/office/powerpoint/2010/main" val="230712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8"/>
          <p:cNvSpPr txBox="1"/>
          <p:nvPr/>
        </p:nvSpPr>
        <p:spPr>
          <a:xfrm>
            <a:off x="455522" y="145026"/>
            <a:ext cx="8220934" cy="369324"/>
          </a:xfrm>
          <a:prstGeom prst="rect">
            <a:avLst/>
          </a:prstGeom>
        </p:spPr>
        <p:txBody>
          <a:bodyPr wrap="square" lIns="91432" tIns="45716" rIns="91432" bIns="45716" rtlCol="0">
            <a:spAutoFit/>
          </a:bodyPr>
          <a:lstStyle/>
          <a:p>
            <a:pPr defTabSz="685732"/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金蝶</a:t>
            </a:r>
            <a:r>
              <a:rPr lang="en-US" altLang="zh-CN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EAS</a:t>
            </a: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研发管理核心要点总结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63489" y="216022"/>
            <a:ext cx="45719" cy="2581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 defTabSz="685732"/>
            <a:endParaRPr lang="zh-CN" altLang="en-US" sz="1400">
              <a:solidFill>
                <a:srgbClr val="FFFFFF"/>
              </a:solidFill>
              <a:latin typeface="DengXian"/>
              <a:ea typeface="DengXi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5800" y="1047750"/>
            <a:ext cx="7543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、研发管理是通过项目管理体系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工程体系来管理的；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项目管理解决：项目任务分工、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项目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进度、人员管理问题；</a:t>
            </a:r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工程化解决：技术化手段解决重复性事务；</a:t>
            </a:r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目前整个业界研发的思路也基本如此，工程化比重在加大，效率才能更好提升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、项目管理工具（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DMP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EXCEL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VSS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）：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DMP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（金蝶自研）：产品、项目组、项目人员、任务分工、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项目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进度、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bug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处理整个完整流程；</a:t>
            </a:r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EXCEL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：开发了一些进度查询、统计分析的功能；</a:t>
            </a:r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VSS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：管理文档、报告</a:t>
            </a:r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、地铁线工具：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676400" y="3424457"/>
            <a:ext cx="432000" cy="432000"/>
          </a:xfrm>
          <a:prstGeom prst="ellipse">
            <a:avLst/>
          </a:prstGeom>
          <a:solidFill>
            <a:srgbClr val="1771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代码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828538" y="3424457"/>
            <a:ext cx="432000" cy="432000"/>
          </a:xfrm>
          <a:prstGeom prst="ellipse">
            <a:avLst/>
          </a:prstGeom>
          <a:solidFill>
            <a:srgbClr val="1771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700" dirty="0" smtClean="0">
                <a:latin typeface="微软雅黑" pitchFamily="34" charset="-122"/>
                <a:ea typeface="微软雅黑" pitchFamily="34" charset="-122"/>
              </a:rPr>
              <a:t>构建</a:t>
            </a:r>
            <a:r>
              <a:rPr lang="en-US" altLang="zh-CN" sz="7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700" dirty="0" smtClean="0">
                <a:latin typeface="微软雅黑" pitchFamily="34" charset="-122"/>
                <a:ea typeface="微软雅黑" pitchFamily="34" charset="-122"/>
              </a:rPr>
              <a:t>打包</a:t>
            </a:r>
            <a:endParaRPr lang="zh-CN" altLang="en-US" sz="7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132814" y="3424457"/>
            <a:ext cx="432000" cy="432000"/>
          </a:xfrm>
          <a:prstGeom prst="ellipse">
            <a:avLst/>
          </a:prstGeom>
          <a:solidFill>
            <a:srgbClr val="1771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冒烟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284952" y="3424457"/>
            <a:ext cx="432000" cy="432000"/>
          </a:xfrm>
          <a:prstGeom prst="ellipse">
            <a:avLst/>
          </a:prstGeom>
          <a:solidFill>
            <a:srgbClr val="1771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部署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437088" y="3424457"/>
            <a:ext cx="432000" cy="432000"/>
          </a:xfrm>
          <a:prstGeom prst="ellipse">
            <a:avLst/>
          </a:prstGeom>
          <a:solidFill>
            <a:srgbClr val="1771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发布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600200" y="3787835"/>
            <a:ext cx="6336687" cy="246221"/>
          </a:xfrm>
          <a:prstGeom prst="roundRect">
            <a:avLst/>
          </a:prstGeom>
          <a:solidFill>
            <a:srgbClr val="1771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日志监控预警</a:t>
            </a:r>
          </a:p>
        </p:txBody>
      </p:sp>
      <p:sp>
        <p:nvSpPr>
          <p:cNvPr id="21" name="矩形 20"/>
          <p:cNvSpPr/>
          <p:nvPr/>
        </p:nvSpPr>
        <p:spPr>
          <a:xfrm>
            <a:off x="1621276" y="4070687"/>
            <a:ext cx="3898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svn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089450" y="4070687"/>
            <a:ext cx="18991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ant</a:t>
            </a: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（构建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z="1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自</a:t>
            </a: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研工具（补丁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制作）</a:t>
            </a:r>
            <a:endParaRPr lang="en-US" altLang="zh-CN" sz="1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installanywhere</a:t>
            </a: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（安装包制作）</a:t>
            </a:r>
          </a:p>
        </p:txBody>
      </p:sp>
      <p:sp>
        <p:nvSpPr>
          <p:cNvPr id="23" name="矩形 22"/>
          <p:cNvSpPr/>
          <p:nvPr/>
        </p:nvSpPr>
        <p:spPr>
          <a:xfrm>
            <a:off x="5959844" y="4070687"/>
            <a:ext cx="117016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rsync(</a:t>
            </a: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同步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STAF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数据库</a:t>
            </a: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恢复工具</a:t>
            </a:r>
          </a:p>
        </p:txBody>
      </p:sp>
      <p:sp>
        <p:nvSpPr>
          <p:cNvPr id="24" name="矩形 23"/>
          <p:cNvSpPr/>
          <p:nvPr/>
        </p:nvSpPr>
        <p:spPr>
          <a:xfrm>
            <a:off x="4177682" y="4070687"/>
            <a:ext cx="12241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用例平台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自研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执行平台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自研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endParaRPr lang="en-US" altLang="zh-CN" sz="1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日志平台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自研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RRAFS(GUI)</a:t>
            </a:r>
          </a:p>
          <a:p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JS+Python(WEB)</a:t>
            </a:r>
          </a:p>
          <a:p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jenkins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346426" y="4070687"/>
            <a:ext cx="50366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Scp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Staf</a:t>
            </a:r>
          </a:p>
          <a:p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rsync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229975" y="3787836"/>
            <a:ext cx="4026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ELK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3980676" y="3424457"/>
            <a:ext cx="432000" cy="432000"/>
          </a:xfrm>
          <a:prstGeom prst="ellipse">
            <a:avLst/>
          </a:prstGeom>
          <a:solidFill>
            <a:srgbClr val="1771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领域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CI</a:t>
            </a:r>
            <a:endParaRPr lang="zh-CN" altLang="en-US" sz="8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115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8"/>
          <p:cNvSpPr txBox="1"/>
          <p:nvPr/>
        </p:nvSpPr>
        <p:spPr>
          <a:xfrm>
            <a:off x="455522" y="145026"/>
            <a:ext cx="8220934" cy="369324"/>
          </a:xfrm>
          <a:prstGeom prst="rect">
            <a:avLst/>
          </a:prstGeom>
        </p:spPr>
        <p:txBody>
          <a:bodyPr wrap="square" lIns="91432" tIns="45716" rIns="91432" bIns="45716" rtlCol="0">
            <a:spAutoFit/>
          </a:bodyPr>
          <a:lstStyle/>
          <a:p>
            <a:pPr defTabSz="685732"/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金蝶</a:t>
            </a:r>
            <a:r>
              <a:rPr lang="en-US" altLang="zh-CN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EAS</a:t>
            </a: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研发管理核心要点总结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63489" y="216022"/>
            <a:ext cx="45719" cy="2581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 defTabSz="685732"/>
            <a:endParaRPr lang="zh-CN" altLang="en-US" sz="1400">
              <a:solidFill>
                <a:srgbClr val="FFFFFF"/>
              </a:solidFill>
              <a:latin typeface="DengXian"/>
              <a:ea typeface="DengXian"/>
            </a:endParaRPr>
          </a:p>
        </p:txBody>
      </p:sp>
      <p:pic>
        <p:nvPicPr>
          <p:cNvPr id="2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93" y="1113519"/>
            <a:ext cx="2271402" cy="1288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813" y="1113520"/>
            <a:ext cx="2282880" cy="1294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113520"/>
            <a:ext cx="2731740" cy="1294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93" y="2706832"/>
            <a:ext cx="4234910" cy="1549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706832"/>
            <a:ext cx="2677585" cy="1549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914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2"/>
          <p:cNvGrpSpPr>
            <a:grpSpLocks/>
          </p:cNvGrpSpPr>
          <p:nvPr/>
        </p:nvGrpSpPr>
        <p:grpSpPr bwMode="auto">
          <a:xfrm>
            <a:off x="457200" y="1504950"/>
            <a:ext cx="3326099" cy="1759455"/>
            <a:chOff x="3491880" y="1280960"/>
            <a:chExt cx="2928778" cy="1552904"/>
          </a:xfrm>
        </p:grpSpPr>
        <p:sp>
          <p:nvSpPr>
            <p:cNvPr id="6" name="Rectangle 4"/>
            <p:cNvSpPr>
              <a:spLocks/>
            </p:cNvSpPr>
            <p:nvPr userDrawn="1"/>
          </p:nvSpPr>
          <p:spPr bwMode="auto">
            <a:xfrm>
              <a:off x="4521566" y="1439158"/>
              <a:ext cx="1795448" cy="733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kumimoji="0" lang="en-US" altLang="zh-CN" sz="5400" dirty="0">
                  <a:solidFill>
                    <a:schemeClr val="bg1"/>
                  </a:solidFill>
                  <a:latin typeface="Goudy Old Style" pitchFamily="18" charset="0"/>
                  <a:sym typeface="Helvetica Neue UltraLight" pitchFamily="2" charset="0"/>
                </a:rPr>
                <a:t>Thanks</a:t>
              </a:r>
            </a:p>
          </p:txBody>
        </p:sp>
        <p:sp>
          <p:nvSpPr>
            <p:cNvPr id="7" name="Rectangle 5"/>
            <p:cNvSpPr>
              <a:spLocks/>
            </p:cNvSpPr>
            <p:nvPr userDrawn="1"/>
          </p:nvSpPr>
          <p:spPr bwMode="auto">
            <a:xfrm>
              <a:off x="4050688" y="2192823"/>
              <a:ext cx="997942" cy="271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kumimoji="0" lang="en-US" altLang="zh-CN" sz="2000" dirty="0" err="1">
                  <a:solidFill>
                    <a:schemeClr val="bg1"/>
                  </a:solidFill>
                  <a:latin typeface="Arial Narrow" pitchFamily="34" charset="0"/>
                  <a:sym typeface="Arial Narrow" pitchFamily="34" charset="0"/>
                </a:rPr>
                <a:t>terima</a:t>
              </a:r>
              <a:r>
                <a:rPr kumimoji="0" lang="en-US" altLang="zh-CN" sz="2000" dirty="0">
                  <a:solidFill>
                    <a:schemeClr val="bg1"/>
                  </a:solidFill>
                  <a:latin typeface="Arial Narrow" pitchFamily="34" charset="0"/>
                  <a:sym typeface="Arial Narrow" pitchFamily="34" charset="0"/>
                </a:rPr>
                <a:t> </a:t>
              </a:r>
              <a:r>
                <a:rPr kumimoji="0" lang="en-US" altLang="zh-CN" sz="2000" dirty="0" err="1">
                  <a:solidFill>
                    <a:schemeClr val="bg1"/>
                  </a:solidFill>
                  <a:latin typeface="Arial Narrow" pitchFamily="34" charset="0"/>
                  <a:sym typeface="Arial Narrow" pitchFamily="34" charset="0"/>
                </a:rPr>
                <a:t>kasih</a:t>
              </a:r>
              <a:endParaRPr kumimoji="0" lang="en-US" altLang="zh-CN" sz="2000" dirty="0">
                <a:solidFill>
                  <a:schemeClr val="bg1"/>
                </a:solidFill>
                <a:latin typeface="Arial Narrow" pitchFamily="34" charset="0"/>
                <a:sym typeface="Arial Narrow" pitchFamily="34" charset="0"/>
              </a:endParaRPr>
            </a:p>
          </p:txBody>
        </p:sp>
        <p:sp>
          <p:nvSpPr>
            <p:cNvPr id="8" name="Rectangle 6"/>
            <p:cNvSpPr>
              <a:spLocks/>
            </p:cNvSpPr>
            <p:nvPr userDrawn="1"/>
          </p:nvSpPr>
          <p:spPr bwMode="auto">
            <a:xfrm>
              <a:off x="3491880" y="1280960"/>
              <a:ext cx="903370" cy="543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kumimoji="0" lang="zh-CN" altLang="en-US" sz="4000" dirty="0">
                  <a:solidFill>
                    <a:schemeClr val="bg1"/>
                  </a:solidFill>
                  <a:latin typeface="Arial" pitchFamily="34" charset="0"/>
                  <a:sym typeface="Arial" pitchFamily="34" charset="0"/>
                </a:rPr>
                <a:t>感謝</a:t>
              </a:r>
            </a:p>
          </p:txBody>
        </p:sp>
        <p:sp>
          <p:nvSpPr>
            <p:cNvPr id="9" name="Rectangle 7"/>
            <p:cNvSpPr>
              <a:spLocks/>
            </p:cNvSpPr>
            <p:nvPr userDrawn="1"/>
          </p:nvSpPr>
          <p:spPr bwMode="auto">
            <a:xfrm>
              <a:off x="5199183" y="2100422"/>
              <a:ext cx="1219549" cy="733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kumimoji="0" lang="zh-CN" altLang="en-US" sz="5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Microsoft YaHei Bold" charset="-122"/>
                </a:rPr>
                <a:t>谢谢</a:t>
              </a:r>
            </a:p>
          </p:txBody>
        </p:sp>
        <p:sp>
          <p:nvSpPr>
            <p:cNvPr id="10" name="Rectangle 8"/>
            <p:cNvSpPr>
              <a:spLocks/>
            </p:cNvSpPr>
            <p:nvPr userDrawn="1"/>
          </p:nvSpPr>
          <p:spPr bwMode="auto">
            <a:xfrm>
              <a:off x="5404367" y="1336952"/>
              <a:ext cx="1016291" cy="2444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kumimoji="0" lang="zh-CN" altLang="en-US">
                  <a:solidFill>
                    <a:schemeClr val="bg1"/>
                  </a:solidFill>
                  <a:latin typeface="Arial" pitchFamily="34" charset="0"/>
                  <a:sym typeface="Arial" pitchFamily="34" charset="0"/>
                </a:rPr>
                <a:t>ありがとう</a:t>
              </a:r>
            </a:p>
          </p:txBody>
        </p:sp>
        <p:sp>
          <p:nvSpPr>
            <p:cNvPr id="11" name="Rectangle 9"/>
            <p:cNvSpPr>
              <a:spLocks/>
            </p:cNvSpPr>
            <p:nvPr userDrawn="1"/>
          </p:nvSpPr>
          <p:spPr bwMode="auto">
            <a:xfrm>
              <a:off x="3491887" y="1866291"/>
              <a:ext cx="588603" cy="325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kumimoji="0" lang="en-US" altLang="zh-CN" sz="2400">
                  <a:solidFill>
                    <a:schemeClr val="bg1"/>
                  </a:solidFill>
                  <a:latin typeface="Arial" pitchFamily="34" charset="0"/>
                  <a:sym typeface="Arial" pitchFamily="34" charset="0"/>
                </a:rPr>
                <a:t>ขอบคุณ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300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3347365" y="1657350"/>
            <a:ext cx="2568715" cy="880112"/>
          </a:xfrm>
          <a:prstGeom prst="rect">
            <a:avLst/>
          </a:prstGeom>
          <a:noFill/>
        </p:spPr>
        <p:txBody>
          <a:bodyPr wrap="none" lIns="91312" tIns="45656" rIns="91312" bIns="45656" rtlCol="0">
            <a:spAutoFit/>
          </a:bodyPr>
          <a:lstStyle/>
          <a:p>
            <a:pPr marL="342326" lvl="1" indent="-342326" defTabSz="456434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1" lang="zh-CN" altLang="en-US" sz="16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金蝶</a:t>
            </a:r>
            <a:r>
              <a:rPr kumimoji="1" lang="en-US" altLang="zh-CN" sz="16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EAS</a:t>
            </a:r>
            <a:r>
              <a:rPr kumimoji="1" lang="zh-CN" altLang="en-US" sz="16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项目管理体系</a:t>
            </a:r>
            <a:endParaRPr kumimoji="1" lang="en-US" altLang="zh-CN" sz="1600" b="1" dirty="0" smtClean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326" lvl="1" indent="-342326" defTabSz="456434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1" lang="zh-CN" altLang="en-US" sz="16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金</a:t>
            </a:r>
            <a:r>
              <a:rPr kumimoji="1" lang="zh-CN" altLang="en-US" sz="16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蝶</a:t>
            </a:r>
            <a:r>
              <a:rPr kumimoji="1" lang="en-US" altLang="zh-CN" sz="16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EAS</a:t>
            </a:r>
            <a:r>
              <a:rPr kumimoji="1" lang="zh-CN" altLang="en-US" sz="16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工程体系</a:t>
            </a:r>
            <a:endParaRPr kumimoji="1" lang="en-US" altLang="zh-CN" sz="1600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Freeform 80"/>
          <p:cNvSpPr>
            <a:spLocks noEditPoints="1"/>
          </p:cNvSpPr>
          <p:nvPr/>
        </p:nvSpPr>
        <p:spPr bwMode="auto">
          <a:xfrm>
            <a:off x="1493204" y="1419622"/>
            <a:ext cx="1407429" cy="1924100"/>
          </a:xfrm>
          <a:custGeom>
            <a:avLst/>
            <a:gdLst>
              <a:gd name="T0" fmla="*/ 273 w 280"/>
              <a:gd name="T1" fmla="*/ 0 h 413"/>
              <a:gd name="T2" fmla="*/ 7 w 280"/>
              <a:gd name="T3" fmla="*/ 0 h 413"/>
              <a:gd name="T4" fmla="*/ 0 w 280"/>
              <a:gd name="T5" fmla="*/ 7 h 413"/>
              <a:gd name="T6" fmla="*/ 0 w 280"/>
              <a:gd name="T7" fmla="*/ 406 h 413"/>
              <a:gd name="T8" fmla="*/ 7 w 280"/>
              <a:gd name="T9" fmla="*/ 413 h 413"/>
              <a:gd name="T10" fmla="*/ 273 w 280"/>
              <a:gd name="T11" fmla="*/ 413 h 413"/>
              <a:gd name="T12" fmla="*/ 280 w 280"/>
              <a:gd name="T13" fmla="*/ 406 h 413"/>
              <a:gd name="T14" fmla="*/ 280 w 280"/>
              <a:gd name="T15" fmla="*/ 7 h 413"/>
              <a:gd name="T16" fmla="*/ 273 w 280"/>
              <a:gd name="T17" fmla="*/ 0 h 413"/>
              <a:gd name="T18" fmla="*/ 266 w 280"/>
              <a:gd name="T19" fmla="*/ 398 h 413"/>
              <a:gd name="T20" fmla="*/ 14 w 280"/>
              <a:gd name="T21" fmla="*/ 398 h 413"/>
              <a:gd name="T22" fmla="*/ 14 w 280"/>
              <a:gd name="T23" fmla="*/ 14 h 413"/>
              <a:gd name="T24" fmla="*/ 266 w 280"/>
              <a:gd name="T25" fmla="*/ 14 h 413"/>
              <a:gd name="T26" fmla="*/ 266 w 280"/>
              <a:gd name="T27" fmla="*/ 398 h 413"/>
              <a:gd name="T28" fmla="*/ 108 w 280"/>
              <a:gd name="T29" fmla="*/ 81 h 413"/>
              <a:gd name="T30" fmla="*/ 174 w 280"/>
              <a:gd name="T31" fmla="*/ 81 h 413"/>
              <a:gd name="T32" fmla="*/ 198 w 280"/>
              <a:gd name="T33" fmla="*/ 57 h 413"/>
              <a:gd name="T34" fmla="*/ 174 w 280"/>
              <a:gd name="T35" fmla="*/ 33 h 413"/>
              <a:gd name="T36" fmla="*/ 108 w 280"/>
              <a:gd name="T37" fmla="*/ 33 h 413"/>
              <a:gd name="T38" fmla="*/ 84 w 280"/>
              <a:gd name="T39" fmla="*/ 57 h 413"/>
              <a:gd name="T40" fmla="*/ 108 w 280"/>
              <a:gd name="T41" fmla="*/ 81 h 413"/>
              <a:gd name="T42" fmla="*/ 108 w 280"/>
              <a:gd name="T43" fmla="*/ 48 h 413"/>
              <a:gd name="T44" fmla="*/ 174 w 280"/>
              <a:gd name="T45" fmla="*/ 48 h 413"/>
              <a:gd name="T46" fmla="*/ 184 w 280"/>
              <a:gd name="T47" fmla="*/ 57 h 413"/>
              <a:gd name="T48" fmla="*/ 174 w 280"/>
              <a:gd name="T49" fmla="*/ 66 h 413"/>
              <a:gd name="T50" fmla="*/ 108 w 280"/>
              <a:gd name="T51" fmla="*/ 66 h 413"/>
              <a:gd name="T52" fmla="*/ 99 w 280"/>
              <a:gd name="T53" fmla="*/ 57 h 413"/>
              <a:gd name="T54" fmla="*/ 108 w 280"/>
              <a:gd name="T55" fmla="*/ 48 h 413"/>
              <a:gd name="T56" fmla="*/ 140 w 280"/>
              <a:gd name="T57" fmla="*/ 207 h 413"/>
              <a:gd name="T58" fmla="*/ 73 w 280"/>
              <a:gd name="T59" fmla="*/ 207 h 413"/>
              <a:gd name="T60" fmla="*/ 73 w 280"/>
              <a:gd name="T61" fmla="*/ 140 h 413"/>
              <a:gd name="T62" fmla="*/ 140 w 280"/>
              <a:gd name="T63" fmla="*/ 140 h 413"/>
              <a:gd name="T64" fmla="*/ 140 w 280"/>
              <a:gd name="T65" fmla="*/ 207 h 413"/>
              <a:gd name="T66" fmla="*/ 206 w 280"/>
              <a:gd name="T67" fmla="*/ 280 h 413"/>
              <a:gd name="T68" fmla="*/ 74 w 280"/>
              <a:gd name="T69" fmla="*/ 280 h 413"/>
              <a:gd name="T70" fmla="*/ 74 w 280"/>
              <a:gd name="T71" fmla="*/ 266 h 413"/>
              <a:gd name="T72" fmla="*/ 206 w 280"/>
              <a:gd name="T73" fmla="*/ 266 h 413"/>
              <a:gd name="T74" fmla="*/ 206 w 280"/>
              <a:gd name="T75" fmla="*/ 280 h 413"/>
              <a:gd name="T76" fmla="*/ 75 w 280"/>
              <a:gd name="T77" fmla="*/ 232 h 413"/>
              <a:gd name="T78" fmla="*/ 207 w 280"/>
              <a:gd name="T79" fmla="*/ 232 h 413"/>
              <a:gd name="T80" fmla="*/ 207 w 280"/>
              <a:gd name="T81" fmla="*/ 247 h 413"/>
              <a:gd name="T82" fmla="*/ 75 w 280"/>
              <a:gd name="T83" fmla="*/ 247 h 413"/>
              <a:gd name="T84" fmla="*/ 75 w 280"/>
              <a:gd name="T85" fmla="*/ 232 h 413"/>
              <a:gd name="T86" fmla="*/ 74 w 280"/>
              <a:gd name="T87" fmla="*/ 313 h 413"/>
              <a:gd name="T88" fmla="*/ 74 w 280"/>
              <a:gd name="T89" fmla="*/ 299 h 413"/>
              <a:gd name="T90" fmla="*/ 206 w 280"/>
              <a:gd name="T91" fmla="*/ 299 h 413"/>
              <a:gd name="T92" fmla="*/ 206 w 280"/>
              <a:gd name="T93" fmla="*/ 313 h 413"/>
              <a:gd name="T94" fmla="*/ 74 w 280"/>
              <a:gd name="T95" fmla="*/ 313 h 413"/>
              <a:gd name="T96" fmla="*/ 206 w 280"/>
              <a:gd name="T97" fmla="*/ 347 h 413"/>
              <a:gd name="T98" fmla="*/ 73 w 280"/>
              <a:gd name="T99" fmla="*/ 347 h 413"/>
              <a:gd name="T100" fmla="*/ 73 w 280"/>
              <a:gd name="T101" fmla="*/ 332 h 413"/>
              <a:gd name="T102" fmla="*/ 206 w 280"/>
              <a:gd name="T103" fmla="*/ 332 h 413"/>
              <a:gd name="T104" fmla="*/ 206 w 280"/>
              <a:gd name="T105" fmla="*/ 347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80" h="413">
                <a:moveTo>
                  <a:pt x="273" y="0"/>
                </a:move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406"/>
                  <a:pt x="0" y="406"/>
                  <a:pt x="0" y="406"/>
                </a:cubicBezTo>
                <a:cubicBezTo>
                  <a:pt x="0" y="410"/>
                  <a:pt x="3" y="413"/>
                  <a:pt x="7" y="413"/>
                </a:cubicBezTo>
                <a:cubicBezTo>
                  <a:pt x="273" y="413"/>
                  <a:pt x="273" y="413"/>
                  <a:pt x="273" y="413"/>
                </a:cubicBezTo>
                <a:cubicBezTo>
                  <a:pt x="277" y="413"/>
                  <a:pt x="280" y="410"/>
                  <a:pt x="280" y="406"/>
                </a:cubicBezTo>
                <a:cubicBezTo>
                  <a:pt x="280" y="7"/>
                  <a:pt x="280" y="7"/>
                  <a:pt x="280" y="7"/>
                </a:cubicBezTo>
                <a:cubicBezTo>
                  <a:pt x="280" y="3"/>
                  <a:pt x="277" y="0"/>
                  <a:pt x="273" y="0"/>
                </a:cubicBezTo>
                <a:close/>
                <a:moveTo>
                  <a:pt x="266" y="398"/>
                </a:moveTo>
                <a:cubicBezTo>
                  <a:pt x="14" y="398"/>
                  <a:pt x="14" y="398"/>
                  <a:pt x="14" y="398"/>
                </a:cubicBezTo>
                <a:cubicBezTo>
                  <a:pt x="14" y="14"/>
                  <a:pt x="14" y="14"/>
                  <a:pt x="14" y="14"/>
                </a:cubicBezTo>
                <a:cubicBezTo>
                  <a:pt x="266" y="14"/>
                  <a:pt x="266" y="14"/>
                  <a:pt x="266" y="14"/>
                </a:cubicBezTo>
                <a:lnTo>
                  <a:pt x="266" y="398"/>
                </a:lnTo>
                <a:close/>
                <a:moveTo>
                  <a:pt x="108" y="81"/>
                </a:moveTo>
                <a:cubicBezTo>
                  <a:pt x="174" y="81"/>
                  <a:pt x="174" y="81"/>
                  <a:pt x="174" y="81"/>
                </a:cubicBezTo>
                <a:cubicBezTo>
                  <a:pt x="187" y="81"/>
                  <a:pt x="198" y="70"/>
                  <a:pt x="198" y="57"/>
                </a:cubicBezTo>
                <a:cubicBezTo>
                  <a:pt x="198" y="44"/>
                  <a:pt x="187" y="33"/>
                  <a:pt x="174" y="33"/>
                </a:cubicBezTo>
                <a:cubicBezTo>
                  <a:pt x="108" y="33"/>
                  <a:pt x="108" y="33"/>
                  <a:pt x="108" y="33"/>
                </a:cubicBezTo>
                <a:cubicBezTo>
                  <a:pt x="95" y="33"/>
                  <a:pt x="84" y="44"/>
                  <a:pt x="84" y="57"/>
                </a:cubicBezTo>
                <a:cubicBezTo>
                  <a:pt x="84" y="70"/>
                  <a:pt x="95" y="81"/>
                  <a:pt x="108" y="81"/>
                </a:cubicBezTo>
                <a:close/>
                <a:moveTo>
                  <a:pt x="108" y="48"/>
                </a:moveTo>
                <a:cubicBezTo>
                  <a:pt x="174" y="48"/>
                  <a:pt x="174" y="48"/>
                  <a:pt x="174" y="48"/>
                </a:cubicBezTo>
                <a:cubicBezTo>
                  <a:pt x="179" y="48"/>
                  <a:pt x="184" y="52"/>
                  <a:pt x="184" y="57"/>
                </a:cubicBezTo>
                <a:cubicBezTo>
                  <a:pt x="184" y="62"/>
                  <a:pt x="179" y="66"/>
                  <a:pt x="174" y="66"/>
                </a:cubicBezTo>
                <a:cubicBezTo>
                  <a:pt x="108" y="66"/>
                  <a:pt x="108" y="66"/>
                  <a:pt x="108" y="66"/>
                </a:cubicBezTo>
                <a:cubicBezTo>
                  <a:pt x="103" y="66"/>
                  <a:pt x="99" y="62"/>
                  <a:pt x="99" y="57"/>
                </a:cubicBezTo>
                <a:cubicBezTo>
                  <a:pt x="99" y="52"/>
                  <a:pt x="103" y="48"/>
                  <a:pt x="108" y="48"/>
                </a:cubicBezTo>
                <a:close/>
                <a:moveTo>
                  <a:pt x="140" y="207"/>
                </a:moveTo>
                <a:cubicBezTo>
                  <a:pt x="73" y="207"/>
                  <a:pt x="73" y="207"/>
                  <a:pt x="73" y="207"/>
                </a:cubicBezTo>
                <a:cubicBezTo>
                  <a:pt x="73" y="140"/>
                  <a:pt x="73" y="140"/>
                  <a:pt x="73" y="140"/>
                </a:cubicBezTo>
                <a:cubicBezTo>
                  <a:pt x="140" y="140"/>
                  <a:pt x="140" y="140"/>
                  <a:pt x="140" y="140"/>
                </a:cubicBezTo>
                <a:lnTo>
                  <a:pt x="140" y="207"/>
                </a:lnTo>
                <a:close/>
                <a:moveTo>
                  <a:pt x="206" y="280"/>
                </a:moveTo>
                <a:cubicBezTo>
                  <a:pt x="74" y="280"/>
                  <a:pt x="74" y="280"/>
                  <a:pt x="74" y="280"/>
                </a:cubicBezTo>
                <a:cubicBezTo>
                  <a:pt x="74" y="266"/>
                  <a:pt x="74" y="266"/>
                  <a:pt x="74" y="266"/>
                </a:cubicBezTo>
                <a:cubicBezTo>
                  <a:pt x="206" y="266"/>
                  <a:pt x="206" y="266"/>
                  <a:pt x="206" y="266"/>
                </a:cubicBezTo>
                <a:lnTo>
                  <a:pt x="206" y="280"/>
                </a:lnTo>
                <a:close/>
                <a:moveTo>
                  <a:pt x="75" y="232"/>
                </a:moveTo>
                <a:cubicBezTo>
                  <a:pt x="207" y="232"/>
                  <a:pt x="207" y="232"/>
                  <a:pt x="207" y="232"/>
                </a:cubicBezTo>
                <a:cubicBezTo>
                  <a:pt x="207" y="247"/>
                  <a:pt x="207" y="247"/>
                  <a:pt x="207" y="247"/>
                </a:cubicBezTo>
                <a:cubicBezTo>
                  <a:pt x="75" y="247"/>
                  <a:pt x="75" y="247"/>
                  <a:pt x="75" y="247"/>
                </a:cubicBezTo>
                <a:lnTo>
                  <a:pt x="75" y="232"/>
                </a:lnTo>
                <a:close/>
                <a:moveTo>
                  <a:pt x="74" y="313"/>
                </a:moveTo>
                <a:cubicBezTo>
                  <a:pt x="74" y="299"/>
                  <a:pt x="74" y="299"/>
                  <a:pt x="74" y="299"/>
                </a:cubicBezTo>
                <a:cubicBezTo>
                  <a:pt x="206" y="299"/>
                  <a:pt x="206" y="299"/>
                  <a:pt x="206" y="299"/>
                </a:cubicBezTo>
                <a:cubicBezTo>
                  <a:pt x="206" y="313"/>
                  <a:pt x="206" y="313"/>
                  <a:pt x="206" y="313"/>
                </a:cubicBezTo>
                <a:lnTo>
                  <a:pt x="74" y="313"/>
                </a:lnTo>
                <a:close/>
                <a:moveTo>
                  <a:pt x="206" y="347"/>
                </a:moveTo>
                <a:cubicBezTo>
                  <a:pt x="73" y="347"/>
                  <a:pt x="73" y="347"/>
                  <a:pt x="73" y="347"/>
                </a:cubicBezTo>
                <a:cubicBezTo>
                  <a:pt x="73" y="332"/>
                  <a:pt x="73" y="332"/>
                  <a:pt x="73" y="332"/>
                </a:cubicBezTo>
                <a:cubicBezTo>
                  <a:pt x="206" y="332"/>
                  <a:pt x="206" y="332"/>
                  <a:pt x="206" y="332"/>
                </a:cubicBezTo>
                <a:lnTo>
                  <a:pt x="206" y="3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475" tIns="34286" rIns="68475" bIns="34286" numCol="1" anchor="t" anchorCtr="0" compatLnSpc="1">
            <a:prstTxWarp prst="textNoShape">
              <a:avLst/>
            </a:prstTxWarp>
          </a:bodyPr>
          <a:lstStyle/>
          <a:p>
            <a:pPr defTabSz="913478" fontAlgn="base">
              <a:spcBef>
                <a:spcPct val="0"/>
              </a:spcBef>
              <a:spcAft>
                <a:spcPct val="0"/>
              </a:spcAft>
            </a:pPr>
            <a:endParaRPr kumimoji="1" lang="en-US" sz="2000">
              <a:solidFill>
                <a:prstClr val="black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1" name="TextBox 1"/>
          <p:cNvSpPr txBox="1"/>
          <p:nvPr/>
        </p:nvSpPr>
        <p:spPr>
          <a:xfrm>
            <a:off x="395536" y="267496"/>
            <a:ext cx="2195336" cy="523220"/>
          </a:xfrm>
          <a:prstGeom prst="rect">
            <a:avLst/>
          </a:prstGeom>
          <a:noFill/>
        </p:spPr>
        <p:txBody>
          <a:bodyPr wrap="square" lIns="91312" tIns="45656" rIns="91312" bIns="45656" rtlCol="0">
            <a:spAutoFit/>
          </a:bodyPr>
          <a:lstStyle/>
          <a:p>
            <a:pPr defTabSz="913478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提纲</a:t>
            </a:r>
          </a:p>
        </p:txBody>
      </p:sp>
    </p:spTree>
    <p:extLst>
      <p:ext uri="{BB962C8B-B14F-4D97-AF65-F5344CB8AC3E}">
        <p14:creationId xmlns:p14="http://schemas.microsoft.com/office/powerpoint/2010/main" val="127503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7544" y="1563638"/>
            <a:ext cx="756000" cy="2088000"/>
          </a:xfrm>
          <a:prstGeom prst="rect">
            <a:avLst/>
          </a:prstGeom>
          <a:solidFill>
            <a:srgbClr val="0066FF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概念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阶段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59632" y="1779659"/>
            <a:ext cx="756000" cy="1692000"/>
          </a:xfrm>
          <a:prstGeom prst="rect">
            <a:avLst/>
          </a:prstGeom>
          <a:solidFill>
            <a:srgbClr val="0066FF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规划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阶段</a:t>
            </a:r>
          </a:p>
        </p:txBody>
      </p:sp>
      <p:sp>
        <p:nvSpPr>
          <p:cNvPr id="4" name="矩形 3"/>
          <p:cNvSpPr/>
          <p:nvPr/>
        </p:nvSpPr>
        <p:spPr>
          <a:xfrm>
            <a:off x="1259632" y="699542"/>
            <a:ext cx="676875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1" dirty="0">
                <a:solidFill>
                  <a:srgbClr val="0283F8"/>
                </a:solidFill>
                <a:latin typeface="微软雅黑" pitchFamily="34" charset="-122"/>
                <a:ea typeface="微软雅黑" pitchFamily="34" charset="-122"/>
              </a:rPr>
              <a:t>K</a:t>
            </a:r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ingdee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b="1" i="1" dirty="0">
                <a:solidFill>
                  <a:srgbClr val="0283F8"/>
                </a:solidFill>
                <a:latin typeface="微软雅黑" pitchFamily="34" charset="-122"/>
                <a:ea typeface="微软雅黑" pitchFamily="34" charset="-122"/>
              </a:rPr>
              <a:t>P</a:t>
            </a:r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roduct </a:t>
            </a:r>
            <a:r>
              <a:rPr lang="en-US" altLang="zh-CN" sz="2800" b="1" i="1" dirty="0">
                <a:solidFill>
                  <a:srgbClr val="0283F8"/>
                </a:solidFill>
                <a:latin typeface="微软雅黑" pitchFamily="34" charset="-122"/>
                <a:ea typeface="微软雅黑" pitchFamily="34" charset="-122"/>
              </a:rPr>
              <a:t>S</a:t>
            </a:r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tandard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b="1" i="1" dirty="0">
                <a:solidFill>
                  <a:srgbClr val="0283F8"/>
                </a:solidFill>
                <a:latin typeface="微软雅黑" pitchFamily="34" charset="-122"/>
                <a:ea typeface="微软雅黑" pitchFamily="34" charset="-122"/>
              </a:rPr>
              <a:t>P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rocess</a:t>
            </a:r>
          </a:p>
          <a:p>
            <a:pPr algn="ctr"/>
            <a:r>
              <a:rPr lang="zh-CN" altLang="zh-CN" sz="1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</a:t>
            </a:r>
            <a:r>
              <a:rPr lang="zh-CN" altLang="zh-CN" sz="1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蝶产品标准过程</a:t>
            </a:r>
            <a:endParaRPr lang="zh-CN" altLang="en-US" sz="1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43808" y="1995684"/>
            <a:ext cx="1800000" cy="1296144"/>
          </a:xfrm>
          <a:prstGeom prst="rect">
            <a:avLst/>
          </a:prstGeom>
          <a:solidFill>
            <a:srgbClr val="0066FF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开发阶段</a:t>
            </a:r>
          </a:p>
        </p:txBody>
      </p:sp>
      <p:sp>
        <p:nvSpPr>
          <p:cNvPr id="10" name="矩形 9"/>
          <p:cNvSpPr/>
          <p:nvPr/>
        </p:nvSpPr>
        <p:spPr>
          <a:xfrm>
            <a:off x="4687641" y="1995684"/>
            <a:ext cx="1800000" cy="1296144"/>
          </a:xfrm>
          <a:prstGeom prst="rect">
            <a:avLst/>
          </a:prstGeom>
          <a:solidFill>
            <a:srgbClr val="0066FF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8000" rtlCol="0" anchor="t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集成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&amp;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系统测试阶段</a:t>
            </a:r>
          </a:p>
        </p:txBody>
      </p:sp>
      <p:sp>
        <p:nvSpPr>
          <p:cNvPr id="11" name="矩形 10"/>
          <p:cNvSpPr/>
          <p:nvPr/>
        </p:nvSpPr>
        <p:spPr>
          <a:xfrm>
            <a:off x="6516216" y="1995684"/>
            <a:ext cx="756000" cy="1296144"/>
          </a:xfrm>
          <a:prstGeom prst="rect">
            <a:avLst/>
          </a:prstGeom>
          <a:solidFill>
            <a:srgbClr val="0066FF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BETA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测试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阶段</a:t>
            </a:r>
          </a:p>
        </p:txBody>
      </p:sp>
      <p:sp>
        <p:nvSpPr>
          <p:cNvPr id="12" name="矩形 11"/>
          <p:cNvSpPr/>
          <p:nvPr/>
        </p:nvSpPr>
        <p:spPr>
          <a:xfrm>
            <a:off x="7298779" y="1995686"/>
            <a:ext cx="756000" cy="1296144"/>
          </a:xfrm>
          <a:prstGeom prst="rect">
            <a:avLst/>
          </a:prstGeom>
          <a:solidFill>
            <a:srgbClr val="0066FF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产品发布阶段</a:t>
            </a:r>
          </a:p>
        </p:txBody>
      </p:sp>
      <p:sp>
        <p:nvSpPr>
          <p:cNvPr id="13" name="矩形 12"/>
          <p:cNvSpPr/>
          <p:nvPr/>
        </p:nvSpPr>
        <p:spPr>
          <a:xfrm>
            <a:off x="8090867" y="1995684"/>
            <a:ext cx="756000" cy="1296144"/>
          </a:xfrm>
          <a:prstGeom prst="rect">
            <a:avLst/>
          </a:prstGeom>
          <a:solidFill>
            <a:srgbClr val="0066FF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产品维护阶段</a:t>
            </a:r>
          </a:p>
        </p:txBody>
      </p:sp>
      <p:sp>
        <p:nvSpPr>
          <p:cNvPr id="14" name="矩形 13"/>
          <p:cNvSpPr/>
          <p:nvPr/>
        </p:nvSpPr>
        <p:spPr>
          <a:xfrm>
            <a:off x="2949339" y="2499742"/>
            <a:ext cx="1620000" cy="612184"/>
          </a:xfrm>
          <a:prstGeom prst="rect">
            <a:avLst/>
          </a:prstGeom>
          <a:solidFill>
            <a:srgbClr val="0066FF"/>
          </a:solidFill>
          <a:ln w="317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需求阶段</a:t>
            </a:r>
            <a:endParaRPr lang="en-US" altLang="zh-CN" sz="11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设计阶段</a:t>
            </a:r>
            <a:endParaRPr lang="en-US" altLang="zh-CN" sz="11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编码</a:t>
            </a:r>
            <a:r>
              <a:rPr lang="en-US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&amp;</a:t>
            </a: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功能测试阶段</a:t>
            </a:r>
          </a:p>
        </p:txBody>
      </p:sp>
      <p:sp>
        <p:nvSpPr>
          <p:cNvPr id="15" name="矩形 14"/>
          <p:cNvSpPr/>
          <p:nvPr/>
        </p:nvSpPr>
        <p:spPr>
          <a:xfrm>
            <a:off x="4788208" y="2499742"/>
            <a:ext cx="1620000" cy="612184"/>
          </a:xfrm>
          <a:prstGeom prst="rect">
            <a:avLst/>
          </a:prstGeom>
          <a:solidFill>
            <a:srgbClr val="0066FF"/>
          </a:solidFill>
          <a:ln w="317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集成测试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阶段</a:t>
            </a:r>
            <a:endParaRPr lang="en-US" altLang="zh-CN" sz="11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系统测试阶段</a:t>
            </a:r>
            <a:endParaRPr lang="en-US" altLang="zh-CN" sz="11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金盘</a:t>
            </a: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测试阶段</a:t>
            </a:r>
          </a:p>
        </p:txBody>
      </p:sp>
      <p:sp>
        <p:nvSpPr>
          <p:cNvPr id="16" name="矩形 15"/>
          <p:cNvSpPr/>
          <p:nvPr/>
        </p:nvSpPr>
        <p:spPr>
          <a:xfrm>
            <a:off x="2051720" y="1923677"/>
            <a:ext cx="756000" cy="1440000"/>
          </a:xfrm>
          <a:prstGeom prst="rect">
            <a:avLst/>
          </a:prstGeom>
          <a:solidFill>
            <a:srgbClr val="0066FF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开发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立项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阶段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59832" y="3385324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生命周期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7545" y="4004359"/>
            <a:ext cx="837932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金蝶软件（中国）有限公司的</a:t>
            </a:r>
            <a:r>
              <a:rPr lang="en-US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CMMI ML4</a:t>
            </a:r>
            <a:r>
              <a:rPr lang="zh-CN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文档包，简称</a:t>
            </a:r>
            <a:r>
              <a:rPr lang="en-US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KPSP</a:t>
            </a:r>
            <a:r>
              <a:rPr lang="zh-CN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，包含了软件开发和维护的过程</a:t>
            </a:r>
            <a:r>
              <a:rPr lang="zh-CN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1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KPSP</a:t>
            </a:r>
            <a:r>
              <a:rPr lang="zh-CN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包含了完善的一套软件开发和维护的策略、过程、模板、表格、检查表和指南，这些策略、过程、模板、表格、检查表和指南，满足</a:t>
            </a:r>
            <a:r>
              <a:rPr lang="en-US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CMMI</a:t>
            </a:r>
            <a:r>
              <a:rPr lang="zh-CN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V1.2</a:t>
            </a:r>
            <a:r>
              <a:rPr lang="zh-CN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en-US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级关键过程域的要求</a:t>
            </a:r>
            <a:r>
              <a:rPr lang="zh-CN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1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CMMI</a:t>
            </a: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全称是</a:t>
            </a:r>
            <a:r>
              <a:rPr lang="en-US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Capability Maturity Model Integration</a:t>
            </a: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，即能力成熟度模型集成（也有称为：软件能力成熟度集成模型）</a:t>
            </a:r>
          </a:p>
        </p:txBody>
      </p:sp>
      <p:sp>
        <p:nvSpPr>
          <p:cNvPr id="17" name="文本框 18"/>
          <p:cNvSpPr txBox="1"/>
          <p:nvPr/>
        </p:nvSpPr>
        <p:spPr>
          <a:xfrm>
            <a:off x="455522" y="145026"/>
            <a:ext cx="8220934" cy="369324"/>
          </a:xfrm>
          <a:prstGeom prst="rect">
            <a:avLst/>
          </a:prstGeom>
        </p:spPr>
        <p:txBody>
          <a:bodyPr wrap="square" lIns="91432" tIns="45716" rIns="91432" bIns="45716" rtlCol="0">
            <a:spAutoFit/>
          </a:bodyPr>
          <a:lstStyle/>
          <a:p>
            <a:pPr defTabSz="685732"/>
            <a:r>
              <a:rPr lang="en-US" altLang="zh-CN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KPSP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63489" y="216022"/>
            <a:ext cx="45719" cy="2581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 defTabSz="685732"/>
            <a:endParaRPr lang="zh-CN" altLang="en-US" sz="1400">
              <a:solidFill>
                <a:srgbClr val="FFFFFF"/>
              </a:solidFill>
              <a:latin typeface="DengXian"/>
              <a:ea typeface="DengXian"/>
            </a:endParaRPr>
          </a:p>
        </p:txBody>
      </p:sp>
    </p:spTree>
    <p:extLst>
      <p:ext uri="{BB962C8B-B14F-4D97-AF65-F5344CB8AC3E}">
        <p14:creationId xmlns:p14="http://schemas.microsoft.com/office/powerpoint/2010/main" val="353700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655712" y="2876550"/>
            <a:ext cx="7726288" cy="1676400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55712" y="971550"/>
            <a:ext cx="7726288" cy="16764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右箭头 32"/>
          <p:cNvSpPr/>
          <p:nvPr/>
        </p:nvSpPr>
        <p:spPr>
          <a:xfrm>
            <a:off x="2123705" y="3835599"/>
            <a:ext cx="6048696" cy="144000"/>
          </a:xfrm>
          <a:prstGeom prst="rightArrow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2411808" y="3684304"/>
            <a:ext cx="432000" cy="432000"/>
          </a:xfrm>
          <a:prstGeom prst="ellipse">
            <a:avLst/>
          </a:prstGeom>
          <a:solidFill>
            <a:srgbClr val="2421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100" dirty="0" smtClean="0">
                <a:latin typeface="微软雅黑" pitchFamily="34" charset="-122"/>
                <a:ea typeface="微软雅黑" pitchFamily="34" charset="-122"/>
              </a:rPr>
              <a:t>代码</a:t>
            </a:r>
            <a:endParaRPr lang="zh-CN" altLang="en-US" sz="11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5" name="Picture 2" descr="C:\Users\rd_zhangb\Pictures\icon\subway_59.4px_1189811_easyicon.net.png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770" y="3714750"/>
            <a:ext cx="314926" cy="378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椭圆 36"/>
          <p:cNvSpPr/>
          <p:nvPr/>
        </p:nvSpPr>
        <p:spPr>
          <a:xfrm>
            <a:off x="3419910" y="3684304"/>
            <a:ext cx="432000" cy="432000"/>
          </a:xfrm>
          <a:prstGeom prst="ellipse">
            <a:avLst/>
          </a:prstGeom>
          <a:solidFill>
            <a:srgbClr val="2421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900" dirty="0" smtClean="0">
                <a:latin typeface="微软雅黑" pitchFamily="34" charset="-122"/>
                <a:ea typeface="微软雅黑" pitchFamily="34" charset="-122"/>
              </a:rPr>
              <a:t>构建</a:t>
            </a:r>
            <a:r>
              <a:rPr lang="en-US" altLang="zh-CN" sz="9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900" dirty="0" smtClean="0">
                <a:latin typeface="微软雅黑" pitchFamily="34" charset="-122"/>
                <a:ea typeface="微软雅黑" pitchFamily="34" charset="-122"/>
              </a:rPr>
              <a:t>打包</a:t>
            </a:r>
            <a:endParaRPr lang="zh-CN" altLang="en-US" sz="9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5436114" y="3684304"/>
            <a:ext cx="432000" cy="432000"/>
          </a:xfrm>
          <a:prstGeom prst="ellipse">
            <a:avLst/>
          </a:prstGeom>
          <a:solidFill>
            <a:srgbClr val="2421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冒烟</a:t>
            </a:r>
          </a:p>
        </p:txBody>
      </p:sp>
      <p:sp>
        <p:nvSpPr>
          <p:cNvPr id="39" name="椭圆 38"/>
          <p:cNvSpPr/>
          <p:nvPr/>
        </p:nvSpPr>
        <p:spPr>
          <a:xfrm>
            <a:off x="6444216" y="3684304"/>
            <a:ext cx="432000" cy="432000"/>
          </a:xfrm>
          <a:prstGeom prst="ellipse">
            <a:avLst/>
          </a:prstGeom>
          <a:solidFill>
            <a:srgbClr val="2421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100" dirty="0" smtClean="0">
                <a:latin typeface="微软雅黑" pitchFamily="34" charset="-122"/>
                <a:ea typeface="微软雅黑" pitchFamily="34" charset="-122"/>
              </a:rPr>
              <a:t>部署</a:t>
            </a:r>
            <a:endParaRPr lang="zh-CN" altLang="en-US" sz="11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7452320" y="3684304"/>
            <a:ext cx="432000" cy="432000"/>
          </a:xfrm>
          <a:prstGeom prst="ellipse">
            <a:avLst/>
          </a:prstGeom>
          <a:solidFill>
            <a:srgbClr val="2421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100" dirty="0" smtClean="0">
                <a:latin typeface="微软雅黑" pitchFamily="34" charset="-122"/>
                <a:ea typeface="微软雅黑" pitchFamily="34" charset="-122"/>
              </a:rPr>
              <a:t>发布</a:t>
            </a:r>
            <a:endParaRPr lang="zh-CN" altLang="en-US" sz="11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2123704" y="4171950"/>
            <a:ext cx="6048695" cy="246221"/>
          </a:xfrm>
          <a:prstGeom prst="roundRect">
            <a:avLst/>
          </a:prstGeom>
          <a:solidFill>
            <a:srgbClr val="2421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日志监控预警</a:t>
            </a:r>
          </a:p>
        </p:txBody>
      </p:sp>
      <p:sp>
        <p:nvSpPr>
          <p:cNvPr id="42" name="椭圆 41"/>
          <p:cNvSpPr/>
          <p:nvPr/>
        </p:nvSpPr>
        <p:spPr>
          <a:xfrm>
            <a:off x="4428012" y="3684304"/>
            <a:ext cx="432000" cy="432000"/>
          </a:xfrm>
          <a:prstGeom prst="ellipse">
            <a:avLst/>
          </a:prstGeom>
          <a:solidFill>
            <a:srgbClr val="2421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领域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CI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594" y="1302914"/>
            <a:ext cx="610735" cy="10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302913"/>
            <a:ext cx="1912801" cy="1084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7" name="组合 46"/>
          <p:cNvGrpSpPr/>
          <p:nvPr/>
        </p:nvGrpSpPr>
        <p:grpSpPr>
          <a:xfrm>
            <a:off x="2699864" y="2955679"/>
            <a:ext cx="648000" cy="648000"/>
            <a:chOff x="1259632" y="987574"/>
            <a:chExt cx="792000" cy="792000"/>
          </a:xfrm>
        </p:grpSpPr>
        <p:sp>
          <p:nvSpPr>
            <p:cNvPr id="49" name="椭圆 48"/>
            <p:cNvSpPr/>
            <p:nvPr/>
          </p:nvSpPr>
          <p:spPr>
            <a:xfrm>
              <a:off x="1259632" y="987574"/>
              <a:ext cx="792000" cy="79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altLang="zh-CN" sz="7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en-US" altLang="zh-CN" sz="7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en-US" altLang="zh-CN" sz="7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7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自动化</a:t>
              </a:r>
              <a:endParaRPr lang="en-US" altLang="zh-CN" sz="7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7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测试</a:t>
              </a:r>
              <a:endParaRPr lang="zh-CN" altLang="en-US" sz="7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51" name="Picture 3" descr="C:\Users\rd_zhangb\Downloads\robot_42.213698630137px_1148652_easyicon.net.png"/>
            <p:cNvPicPr>
              <a:picLocks noChangeAspect="1" noChangeArrowheads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1632" y="1131590"/>
              <a:ext cx="16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组合 52"/>
          <p:cNvGrpSpPr/>
          <p:nvPr/>
        </p:nvGrpSpPr>
        <p:grpSpPr>
          <a:xfrm>
            <a:off x="3725978" y="2955679"/>
            <a:ext cx="648000" cy="648000"/>
            <a:chOff x="1259632" y="987574"/>
            <a:chExt cx="792000" cy="792000"/>
          </a:xfrm>
        </p:grpSpPr>
        <p:sp>
          <p:nvSpPr>
            <p:cNvPr id="54" name="椭圆 53"/>
            <p:cNvSpPr/>
            <p:nvPr/>
          </p:nvSpPr>
          <p:spPr>
            <a:xfrm>
              <a:off x="1259632" y="987574"/>
              <a:ext cx="792000" cy="79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altLang="zh-CN" sz="7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en-US" altLang="zh-CN" sz="7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en-US" altLang="zh-CN" sz="7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7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数据库</a:t>
              </a:r>
              <a:endParaRPr lang="en-US" altLang="zh-CN" sz="7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7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升级验证</a:t>
              </a:r>
              <a:endParaRPr lang="zh-CN" altLang="en-US" sz="7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55" name="Picture 3" descr="C:\Users\rd_zhangb\Downloads\robot_42.213698630137px_1148652_easyicon.net.png"/>
            <p:cNvPicPr>
              <a:picLocks noChangeAspect="1" noChangeArrowheads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1632" y="1131590"/>
              <a:ext cx="16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组合 55"/>
          <p:cNvGrpSpPr/>
          <p:nvPr/>
        </p:nvGrpSpPr>
        <p:grpSpPr>
          <a:xfrm>
            <a:off x="4752092" y="2955679"/>
            <a:ext cx="648000" cy="648000"/>
            <a:chOff x="1259632" y="987574"/>
            <a:chExt cx="792000" cy="792000"/>
          </a:xfrm>
        </p:grpSpPr>
        <p:sp>
          <p:nvSpPr>
            <p:cNvPr id="57" name="椭圆 56"/>
            <p:cNvSpPr/>
            <p:nvPr/>
          </p:nvSpPr>
          <p:spPr>
            <a:xfrm>
              <a:off x="1259632" y="987574"/>
              <a:ext cx="792000" cy="79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altLang="zh-CN" sz="7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en-US" altLang="zh-CN" sz="7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en-US" altLang="zh-CN" sz="7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7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代码监控</a:t>
              </a:r>
              <a:endParaRPr lang="zh-CN" altLang="en-US" sz="7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58" name="Picture 3" descr="C:\Users\rd_zhangb\Downloads\robot_42.213698630137px_1148652_easyicon.net.png"/>
            <p:cNvPicPr>
              <a:picLocks noChangeAspect="1" noChangeArrowheads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1632" y="1131590"/>
              <a:ext cx="16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组合 58"/>
          <p:cNvGrpSpPr/>
          <p:nvPr/>
        </p:nvGrpSpPr>
        <p:grpSpPr>
          <a:xfrm>
            <a:off x="5778206" y="2955679"/>
            <a:ext cx="648000" cy="648000"/>
            <a:chOff x="1259632" y="987574"/>
            <a:chExt cx="792000" cy="792000"/>
          </a:xfrm>
        </p:grpSpPr>
        <p:sp>
          <p:nvSpPr>
            <p:cNvPr id="74" name="椭圆 73"/>
            <p:cNvSpPr/>
            <p:nvPr/>
          </p:nvSpPr>
          <p:spPr>
            <a:xfrm>
              <a:off x="1259632" y="987574"/>
              <a:ext cx="792000" cy="79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altLang="zh-CN" sz="7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en-US" altLang="zh-CN" sz="7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en-US" altLang="zh-CN" sz="7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7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测试监控</a:t>
              </a:r>
              <a:endParaRPr lang="zh-CN" altLang="en-US" sz="7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75" name="Picture 3" descr="C:\Users\rd_zhangb\Downloads\robot_42.213698630137px_1148652_easyicon.net.png"/>
            <p:cNvPicPr>
              <a:picLocks noChangeAspect="1" noChangeArrowheads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1632" y="1131590"/>
              <a:ext cx="16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6" name="组合 75"/>
          <p:cNvGrpSpPr/>
          <p:nvPr/>
        </p:nvGrpSpPr>
        <p:grpSpPr>
          <a:xfrm>
            <a:off x="6804320" y="2955679"/>
            <a:ext cx="648000" cy="648000"/>
            <a:chOff x="1259632" y="987574"/>
            <a:chExt cx="792000" cy="792000"/>
          </a:xfrm>
        </p:grpSpPr>
        <p:sp>
          <p:nvSpPr>
            <p:cNvPr id="77" name="椭圆 76"/>
            <p:cNvSpPr/>
            <p:nvPr/>
          </p:nvSpPr>
          <p:spPr>
            <a:xfrm>
              <a:off x="1259632" y="987574"/>
              <a:ext cx="792000" cy="792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altLang="zh-CN" sz="7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en-US" altLang="zh-CN" sz="7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en-US" altLang="zh-CN" sz="7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sz="7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…</a:t>
              </a:r>
              <a:endParaRPr lang="zh-CN" altLang="en-US" sz="7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78" name="Picture 3" descr="C:\Users\rd_zhangb\Downloads\robot_42.213698630137px_1148652_easyicon.net.png"/>
            <p:cNvPicPr>
              <a:picLocks noChangeAspect="1" noChangeArrowheads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1632" y="1131590"/>
              <a:ext cx="16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9" name="圆角矩形 78"/>
          <p:cNvSpPr/>
          <p:nvPr/>
        </p:nvSpPr>
        <p:spPr bwMode="auto">
          <a:xfrm>
            <a:off x="2047299" y="1291468"/>
            <a:ext cx="720000" cy="288000"/>
          </a:xfrm>
          <a:prstGeom prst="roundRect">
            <a:avLst/>
          </a:prstGeom>
          <a:noFill/>
          <a:ln w="3175" cap="flat" cmpd="sng">
            <a:solidFill>
              <a:schemeClr val="bg1"/>
            </a:solidFill>
            <a:miter lim="800000"/>
          </a:ln>
        </p:spPr>
        <p:txBody>
          <a:bodyPr lIns="0" tIns="34206" rIns="0" bIns="34206" rtlCol="0" anchor="ctr"/>
          <a:lstStyle/>
          <a:p>
            <a:pPr algn="ctr" defTabSz="91186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财务</a:t>
            </a:r>
            <a:endParaRPr lang="zh-CN" altLang="en-US" sz="1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80" name="圆角矩形 79"/>
          <p:cNvSpPr/>
          <p:nvPr/>
        </p:nvSpPr>
        <p:spPr bwMode="auto">
          <a:xfrm>
            <a:off x="2047299" y="1749429"/>
            <a:ext cx="720000" cy="288000"/>
          </a:xfrm>
          <a:prstGeom prst="roundRect">
            <a:avLst/>
          </a:prstGeom>
          <a:noFill/>
          <a:ln w="3175" cap="flat" cmpd="sng">
            <a:solidFill>
              <a:schemeClr val="bg1"/>
            </a:solidFill>
            <a:miter lim="800000"/>
          </a:ln>
        </p:spPr>
        <p:txBody>
          <a:bodyPr lIns="0" tIns="34206" rIns="0" bIns="34206" rtlCol="0" anchor="ctr"/>
          <a:lstStyle/>
          <a:p>
            <a:pPr algn="ctr" defTabSz="91186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采购</a:t>
            </a:r>
          </a:p>
        </p:txBody>
      </p:sp>
      <p:sp>
        <p:nvSpPr>
          <p:cNvPr id="81" name="圆角矩形 80"/>
          <p:cNvSpPr/>
          <p:nvPr/>
        </p:nvSpPr>
        <p:spPr bwMode="auto">
          <a:xfrm>
            <a:off x="2815481" y="1749429"/>
            <a:ext cx="720000" cy="288000"/>
          </a:xfrm>
          <a:prstGeom prst="roundRect">
            <a:avLst/>
          </a:prstGeom>
          <a:noFill/>
          <a:ln w="3175" cap="flat" cmpd="sng">
            <a:solidFill>
              <a:schemeClr val="bg1"/>
            </a:solidFill>
            <a:miter lim="800000"/>
          </a:ln>
        </p:spPr>
        <p:txBody>
          <a:bodyPr lIns="0" tIns="34206" rIns="0" bIns="34206" rtlCol="0" anchor="ctr"/>
          <a:lstStyle/>
          <a:p>
            <a:pPr algn="ctr" defTabSz="91186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销售</a:t>
            </a:r>
          </a:p>
        </p:txBody>
      </p:sp>
      <p:sp>
        <p:nvSpPr>
          <p:cNvPr id="82" name="圆角矩形 81"/>
          <p:cNvSpPr/>
          <p:nvPr/>
        </p:nvSpPr>
        <p:spPr bwMode="auto">
          <a:xfrm>
            <a:off x="2815481" y="1291468"/>
            <a:ext cx="720000" cy="288000"/>
          </a:xfrm>
          <a:prstGeom prst="roundRect">
            <a:avLst/>
          </a:prstGeom>
          <a:noFill/>
          <a:ln w="3175" cap="flat" cmpd="sng">
            <a:solidFill>
              <a:schemeClr val="bg1"/>
            </a:solidFill>
            <a:miter lim="800000"/>
          </a:ln>
        </p:spPr>
        <p:txBody>
          <a:bodyPr lIns="0" tIns="34206" rIns="0" bIns="34206" rtlCol="0" anchor="ctr"/>
          <a:lstStyle/>
          <a:p>
            <a:pPr algn="ctr" defTabSz="91186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资金</a:t>
            </a:r>
          </a:p>
        </p:txBody>
      </p:sp>
      <p:sp>
        <p:nvSpPr>
          <p:cNvPr id="83" name="圆角矩形 82"/>
          <p:cNvSpPr/>
          <p:nvPr/>
        </p:nvSpPr>
        <p:spPr bwMode="auto">
          <a:xfrm>
            <a:off x="3600441" y="1291468"/>
            <a:ext cx="720000" cy="288000"/>
          </a:xfrm>
          <a:prstGeom prst="roundRect">
            <a:avLst/>
          </a:prstGeom>
          <a:noFill/>
          <a:ln w="3175" cap="flat" cmpd="sng">
            <a:solidFill>
              <a:schemeClr val="bg1"/>
            </a:solidFill>
            <a:miter lim="800000"/>
          </a:ln>
        </p:spPr>
        <p:txBody>
          <a:bodyPr lIns="0" tIns="34206" rIns="0" bIns="34206" rtlCol="0" anchor="ctr"/>
          <a:lstStyle/>
          <a:p>
            <a:pPr algn="ctr" defTabSz="91186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合并报表</a:t>
            </a:r>
          </a:p>
        </p:txBody>
      </p:sp>
      <p:sp>
        <p:nvSpPr>
          <p:cNvPr id="84" name="圆角矩形 83"/>
          <p:cNvSpPr/>
          <p:nvPr/>
        </p:nvSpPr>
        <p:spPr bwMode="auto">
          <a:xfrm>
            <a:off x="4385400" y="1291468"/>
            <a:ext cx="720000" cy="288000"/>
          </a:xfrm>
          <a:prstGeom prst="roundRect">
            <a:avLst/>
          </a:prstGeom>
          <a:noFill/>
          <a:ln w="3175" cap="flat" cmpd="sng">
            <a:solidFill>
              <a:schemeClr val="bg1"/>
            </a:solidFill>
            <a:miter lim="800000"/>
          </a:ln>
        </p:spPr>
        <p:txBody>
          <a:bodyPr lIns="0" tIns="34206" rIns="0" bIns="34206" rtlCol="0" anchor="ctr"/>
          <a:lstStyle/>
          <a:p>
            <a:pPr algn="ctr" defTabSz="91186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预算</a:t>
            </a:r>
          </a:p>
        </p:txBody>
      </p:sp>
      <p:sp>
        <p:nvSpPr>
          <p:cNvPr id="85" name="圆角矩形 84"/>
          <p:cNvSpPr/>
          <p:nvPr/>
        </p:nvSpPr>
        <p:spPr bwMode="auto">
          <a:xfrm>
            <a:off x="3600441" y="1749429"/>
            <a:ext cx="720000" cy="288000"/>
          </a:xfrm>
          <a:prstGeom prst="roundRect">
            <a:avLst/>
          </a:prstGeom>
          <a:noFill/>
          <a:ln w="3175" cap="flat" cmpd="sng">
            <a:solidFill>
              <a:schemeClr val="bg1"/>
            </a:solidFill>
            <a:miter lim="800000"/>
          </a:ln>
        </p:spPr>
        <p:txBody>
          <a:bodyPr lIns="0" tIns="34206" rIns="0" bIns="34206" rtlCol="0" anchor="ctr"/>
          <a:lstStyle/>
          <a:p>
            <a:pPr algn="ctr" defTabSz="91186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库存</a:t>
            </a:r>
          </a:p>
        </p:txBody>
      </p:sp>
      <p:sp>
        <p:nvSpPr>
          <p:cNvPr id="86" name="圆角矩形 85"/>
          <p:cNvSpPr/>
          <p:nvPr/>
        </p:nvSpPr>
        <p:spPr bwMode="auto">
          <a:xfrm>
            <a:off x="4385400" y="1749429"/>
            <a:ext cx="720000" cy="288000"/>
          </a:xfrm>
          <a:prstGeom prst="roundRect">
            <a:avLst/>
          </a:prstGeom>
          <a:noFill/>
          <a:ln w="3175" cap="flat" cmpd="sng">
            <a:solidFill>
              <a:schemeClr val="bg1"/>
            </a:solidFill>
            <a:miter lim="800000"/>
          </a:ln>
        </p:spPr>
        <p:txBody>
          <a:bodyPr lIns="0" tIns="34206" rIns="0" bIns="34206" rtlCol="0" anchor="ctr"/>
          <a:lstStyle/>
          <a:p>
            <a:pPr algn="ctr" defTabSz="91186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制造</a:t>
            </a:r>
          </a:p>
        </p:txBody>
      </p:sp>
      <p:sp>
        <p:nvSpPr>
          <p:cNvPr id="87" name="圆角矩形 86"/>
          <p:cNvSpPr/>
          <p:nvPr/>
        </p:nvSpPr>
        <p:spPr bwMode="auto">
          <a:xfrm>
            <a:off x="2047299" y="2181786"/>
            <a:ext cx="720000" cy="288000"/>
          </a:xfrm>
          <a:prstGeom prst="roundRect">
            <a:avLst/>
          </a:prstGeom>
          <a:noFill/>
          <a:ln w="3175" cap="flat" cmpd="sng">
            <a:solidFill>
              <a:schemeClr val="bg1"/>
            </a:solidFill>
            <a:miter lim="800000"/>
          </a:ln>
        </p:spPr>
        <p:txBody>
          <a:bodyPr lIns="0" tIns="34206" rIns="0" bIns="34206" rtlCol="0" anchor="ctr"/>
          <a:lstStyle/>
          <a:p>
            <a:pPr algn="ctr" defTabSz="91186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基础</a:t>
            </a:r>
          </a:p>
        </p:txBody>
      </p:sp>
      <p:sp>
        <p:nvSpPr>
          <p:cNvPr id="88" name="圆角矩形 87"/>
          <p:cNvSpPr/>
          <p:nvPr/>
        </p:nvSpPr>
        <p:spPr bwMode="auto">
          <a:xfrm>
            <a:off x="2815481" y="2181786"/>
            <a:ext cx="720000" cy="288000"/>
          </a:xfrm>
          <a:prstGeom prst="roundRect">
            <a:avLst/>
          </a:prstGeom>
          <a:noFill/>
          <a:ln w="3175" cap="flat" cmpd="sng">
            <a:solidFill>
              <a:schemeClr val="bg1"/>
            </a:solidFill>
            <a:miter lim="800000"/>
          </a:ln>
        </p:spPr>
        <p:txBody>
          <a:bodyPr lIns="0" tIns="34206" rIns="0" bIns="34206" rtlCol="0" anchor="ctr"/>
          <a:lstStyle/>
          <a:p>
            <a:pPr algn="ctr" defTabSz="91186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引擎</a:t>
            </a:r>
          </a:p>
        </p:txBody>
      </p:sp>
      <p:sp>
        <p:nvSpPr>
          <p:cNvPr id="89" name="圆角矩形 88"/>
          <p:cNvSpPr/>
          <p:nvPr/>
        </p:nvSpPr>
        <p:spPr bwMode="auto">
          <a:xfrm>
            <a:off x="3600441" y="2181786"/>
            <a:ext cx="720000" cy="288000"/>
          </a:xfrm>
          <a:prstGeom prst="roundRect">
            <a:avLst/>
          </a:prstGeom>
          <a:noFill/>
          <a:ln w="3175" cap="flat" cmpd="sng">
            <a:solidFill>
              <a:schemeClr val="bg1"/>
            </a:solidFill>
            <a:miter lim="800000"/>
          </a:ln>
        </p:spPr>
        <p:txBody>
          <a:bodyPr lIns="0" tIns="34206" rIns="0" bIns="34206" rtlCol="0" anchor="ctr"/>
          <a:lstStyle/>
          <a:p>
            <a:pPr algn="ctr" defTabSz="91186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门户</a:t>
            </a:r>
          </a:p>
        </p:txBody>
      </p:sp>
      <p:sp>
        <p:nvSpPr>
          <p:cNvPr id="90" name="圆角矩形 89"/>
          <p:cNvSpPr/>
          <p:nvPr/>
        </p:nvSpPr>
        <p:spPr bwMode="auto">
          <a:xfrm>
            <a:off x="4385400" y="2181786"/>
            <a:ext cx="720000" cy="288000"/>
          </a:xfrm>
          <a:prstGeom prst="roundRect">
            <a:avLst/>
          </a:prstGeom>
          <a:noFill/>
          <a:ln w="3175" cap="flat" cmpd="sng">
            <a:solidFill>
              <a:schemeClr val="bg1"/>
            </a:solidFill>
            <a:miter lim="800000"/>
          </a:ln>
        </p:spPr>
        <p:txBody>
          <a:bodyPr lIns="0" tIns="34206" rIns="0" bIns="34206" rtlCol="0" anchor="ctr"/>
          <a:lstStyle/>
          <a:p>
            <a:pPr algn="ctr" defTabSz="91186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…</a:t>
            </a:r>
            <a:endParaRPr lang="zh-CN" altLang="en-US" sz="1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5712" y="1163476"/>
            <a:ext cx="792088" cy="137273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项目</a:t>
            </a:r>
            <a:endParaRPr lang="en-US" altLang="zh-CN" b="1" dirty="0" smtClean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管理</a:t>
            </a:r>
            <a:endParaRPr lang="en-US" altLang="zh-CN" b="1" dirty="0" smtClean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体系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655712" y="2960931"/>
            <a:ext cx="792088" cy="137273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工程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体系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2000" y="2524950"/>
            <a:ext cx="540000" cy="504000"/>
          </a:xfrm>
          <a:prstGeom prst="ellipse">
            <a:avLst/>
          </a:prstGeom>
          <a:solidFill>
            <a:srgbClr val="FFC000"/>
          </a:solidFill>
        </p:spPr>
        <p:txBody>
          <a:bodyPr vert="horz" wrap="square" tIns="0" bIns="0" rtlCol="0" anchor="ctr">
            <a:noAutofit/>
          </a:bodyPr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endParaRPr lang="zh-CN" altLang="en-US" sz="3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文本框 18"/>
          <p:cNvSpPr txBox="1"/>
          <p:nvPr/>
        </p:nvSpPr>
        <p:spPr>
          <a:xfrm>
            <a:off x="455522" y="145026"/>
            <a:ext cx="8220934" cy="369324"/>
          </a:xfrm>
          <a:prstGeom prst="rect">
            <a:avLst/>
          </a:prstGeom>
        </p:spPr>
        <p:txBody>
          <a:bodyPr wrap="square" lIns="91432" tIns="45716" rIns="91432" bIns="45716" rtlCol="0">
            <a:spAutoFit/>
          </a:bodyPr>
          <a:lstStyle/>
          <a:p>
            <a:pPr defTabSz="685732"/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研发体系组成结构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63489" y="216022"/>
            <a:ext cx="45719" cy="2581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 defTabSz="685732"/>
            <a:endParaRPr lang="zh-CN" altLang="en-US" sz="1400">
              <a:solidFill>
                <a:srgbClr val="FFFFFF"/>
              </a:solidFill>
              <a:latin typeface="DengXian"/>
              <a:ea typeface="DengXian"/>
            </a:endParaRPr>
          </a:p>
        </p:txBody>
      </p:sp>
    </p:spTree>
    <p:extLst>
      <p:ext uri="{BB962C8B-B14F-4D97-AF65-F5344CB8AC3E}">
        <p14:creationId xmlns:p14="http://schemas.microsoft.com/office/powerpoint/2010/main" val="1172057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>
            <a:endCxn id="8" idx="1"/>
          </p:cNvCxnSpPr>
          <p:nvPr/>
        </p:nvCxnSpPr>
        <p:spPr>
          <a:xfrm>
            <a:off x="2198740" y="3867878"/>
            <a:ext cx="180128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>
            <a:endCxn id="9" idx="1"/>
          </p:cNvCxnSpPr>
          <p:nvPr/>
        </p:nvCxnSpPr>
        <p:spPr>
          <a:xfrm>
            <a:off x="2198740" y="4299926"/>
            <a:ext cx="180128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endCxn id="6" idx="1"/>
          </p:cNvCxnSpPr>
          <p:nvPr/>
        </p:nvCxnSpPr>
        <p:spPr>
          <a:xfrm>
            <a:off x="2198740" y="2571734"/>
            <a:ext cx="162376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>
            <a:endCxn id="7" idx="1"/>
          </p:cNvCxnSpPr>
          <p:nvPr/>
        </p:nvCxnSpPr>
        <p:spPr>
          <a:xfrm>
            <a:off x="2198740" y="3003782"/>
            <a:ext cx="169272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endCxn id="10" idx="1"/>
          </p:cNvCxnSpPr>
          <p:nvPr/>
        </p:nvCxnSpPr>
        <p:spPr>
          <a:xfrm>
            <a:off x="2198740" y="3435830"/>
            <a:ext cx="162376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331640" y="987574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行政组织（部门）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03204" y="987574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0283F8"/>
                </a:solidFill>
                <a:latin typeface="微软雅黑" pitchFamily="34" charset="-122"/>
                <a:ea typeface="微软雅黑" pitchFamily="34" charset="-122"/>
              </a:rPr>
              <a:t>项目组织</a:t>
            </a:r>
            <a:endParaRPr lang="zh-CN" altLang="en-US" b="1" dirty="0">
              <a:solidFill>
                <a:srgbClr val="0283F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036948" y="1635646"/>
            <a:ext cx="1260000" cy="396000"/>
          </a:xfrm>
          <a:prstGeom prst="roundRect">
            <a:avLst/>
          </a:prstGeom>
          <a:solidFill>
            <a:srgbClr val="25C1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产品经理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61116" y="2427734"/>
            <a:ext cx="972000" cy="288000"/>
          </a:xfrm>
          <a:prstGeom prst="roundRect">
            <a:avLst/>
          </a:prstGeom>
          <a:solidFill>
            <a:srgbClr val="00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规划师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368012" y="2859782"/>
            <a:ext cx="972000" cy="288000"/>
          </a:xfrm>
          <a:prstGeom prst="roundRect">
            <a:avLst/>
          </a:prstGeom>
          <a:solidFill>
            <a:srgbClr val="00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需求分析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378868" y="3723878"/>
            <a:ext cx="972000" cy="288000"/>
          </a:xfrm>
          <a:prstGeom prst="roundRect">
            <a:avLst/>
          </a:prstGeom>
          <a:solidFill>
            <a:srgbClr val="00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设计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378868" y="4155926"/>
            <a:ext cx="972000" cy="288000"/>
          </a:xfrm>
          <a:prstGeom prst="roundRect">
            <a:avLst/>
          </a:prstGeom>
          <a:solidFill>
            <a:srgbClr val="00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开发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361116" y="3291830"/>
            <a:ext cx="972000" cy="288000"/>
          </a:xfrm>
          <a:prstGeom prst="roundRect">
            <a:avLst/>
          </a:prstGeom>
          <a:solidFill>
            <a:srgbClr val="00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测试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47664" y="2499742"/>
            <a:ext cx="490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业务岗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8846" y="3651870"/>
            <a:ext cx="4592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6EB9FE"/>
                </a:solidFill>
                <a:latin typeface="微软雅黑" pitchFamily="34" charset="-122"/>
                <a:ea typeface="微软雅黑" pitchFamily="34" charset="-122"/>
              </a:rPr>
              <a:t>技术</a:t>
            </a:r>
            <a:r>
              <a:rPr lang="zh-CN" altLang="en-US" sz="1600" dirty="0" smtClean="0">
                <a:solidFill>
                  <a:srgbClr val="6EB9FE"/>
                </a:solidFill>
                <a:latin typeface="微软雅黑" pitchFamily="34" charset="-122"/>
                <a:ea typeface="微软雅黑" pitchFamily="34" charset="-122"/>
              </a:rPr>
              <a:t>岗</a:t>
            </a:r>
            <a:endParaRPr lang="zh-CN" altLang="en-US" sz="1600" dirty="0">
              <a:solidFill>
                <a:srgbClr val="6EB9F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2198740" y="2027058"/>
            <a:ext cx="0" cy="2272868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endCxn id="68" idx="1"/>
          </p:cNvCxnSpPr>
          <p:nvPr/>
        </p:nvCxnSpPr>
        <p:spPr>
          <a:xfrm>
            <a:off x="5799140" y="3867878"/>
            <a:ext cx="180128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endCxn id="69" idx="1"/>
          </p:cNvCxnSpPr>
          <p:nvPr/>
        </p:nvCxnSpPr>
        <p:spPr>
          <a:xfrm>
            <a:off x="5799140" y="4299926"/>
            <a:ext cx="180128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endCxn id="66" idx="1"/>
          </p:cNvCxnSpPr>
          <p:nvPr/>
        </p:nvCxnSpPr>
        <p:spPr>
          <a:xfrm>
            <a:off x="5799140" y="2571734"/>
            <a:ext cx="162376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endCxn id="67" idx="1"/>
          </p:cNvCxnSpPr>
          <p:nvPr/>
        </p:nvCxnSpPr>
        <p:spPr>
          <a:xfrm>
            <a:off x="5799140" y="3003782"/>
            <a:ext cx="169272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endCxn id="70" idx="1"/>
          </p:cNvCxnSpPr>
          <p:nvPr/>
        </p:nvCxnSpPr>
        <p:spPr>
          <a:xfrm>
            <a:off x="5799140" y="3435830"/>
            <a:ext cx="162376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圆角矩形 64"/>
          <p:cNvSpPr/>
          <p:nvPr/>
        </p:nvSpPr>
        <p:spPr>
          <a:xfrm>
            <a:off x="5637348" y="1635646"/>
            <a:ext cx="1260000" cy="396000"/>
          </a:xfrm>
          <a:prstGeom prst="roundRect">
            <a:avLst/>
          </a:prstGeom>
          <a:solidFill>
            <a:srgbClr val="0283F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项目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经理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5961516" y="2427734"/>
            <a:ext cx="972000" cy="288000"/>
          </a:xfrm>
          <a:prstGeom prst="roundRect">
            <a:avLst/>
          </a:prstGeom>
          <a:solidFill>
            <a:srgbClr val="00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规划师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圆角矩形 66"/>
          <p:cNvSpPr/>
          <p:nvPr/>
        </p:nvSpPr>
        <p:spPr>
          <a:xfrm>
            <a:off x="5968412" y="2859782"/>
            <a:ext cx="972000" cy="288000"/>
          </a:xfrm>
          <a:prstGeom prst="roundRect">
            <a:avLst/>
          </a:prstGeom>
          <a:solidFill>
            <a:srgbClr val="00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需求分析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5979268" y="3723878"/>
            <a:ext cx="972000" cy="288000"/>
          </a:xfrm>
          <a:prstGeom prst="roundRect">
            <a:avLst/>
          </a:prstGeom>
          <a:solidFill>
            <a:srgbClr val="00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设计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9" name="圆角矩形 68"/>
          <p:cNvSpPr/>
          <p:nvPr/>
        </p:nvSpPr>
        <p:spPr>
          <a:xfrm>
            <a:off x="5979268" y="4155926"/>
            <a:ext cx="972000" cy="288000"/>
          </a:xfrm>
          <a:prstGeom prst="roundRect">
            <a:avLst/>
          </a:prstGeom>
          <a:solidFill>
            <a:srgbClr val="00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开发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0" name="圆角矩形 69"/>
          <p:cNvSpPr/>
          <p:nvPr/>
        </p:nvSpPr>
        <p:spPr>
          <a:xfrm>
            <a:off x="5961516" y="3291830"/>
            <a:ext cx="972000" cy="288000"/>
          </a:xfrm>
          <a:prstGeom prst="roundRect">
            <a:avLst/>
          </a:prstGeom>
          <a:solidFill>
            <a:srgbClr val="00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测试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148064" y="2499742"/>
            <a:ext cx="490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业务岗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179246" y="3651870"/>
            <a:ext cx="4592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6EB9FE"/>
                </a:solidFill>
                <a:latin typeface="微软雅黑" pitchFamily="34" charset="-122"/>
                <a:ea typeface="微软雅黑" pitchFamily="34" charset="-122"/>
              </a:rPr>
              <a:t>技术</a:t>
            </a:r>
            <a:r>
              <a:rPr lang="zh-CN" altLang="en-US" sz="1600" dirty="0" smtClean="0">
                <a:solidFill>
                  <a:srgbClr val="6EB9FE"/>
                </a:solidFill>
                <a:latin typeface="微软雅黑" pitchFamily="34" charset="-122"/>
                <a:ea typeface="微软雅黑" pitchFamily="34" charset="-122"/>
              </a:rPr>
              <a:t>岗</a:t>
            </a:r>
            <a:endParaRPr lang="zh-CN" altLang="en-US" sz="1600" dirty="0">
              <a:solidFill>
                <a:srgbClr val="6EB9F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3" name="直接连接符 72"/>
          <p:cNvCxnSpPr/>
          <p:nvPr/>
        </p:nvCxnSpPr>
        <p:spPr>
          <a:xfrm>
            <a:off x="5799140" y="2027058"/>
            <a:ext cx="0" cy="2272868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文本框 18"/>
          <p:cNvSpPr txBox="1"/>
          <p:nvPr/>
        </p:nvSpPr>
        <p:spPr>
          <a:xfrm>
            <a:off x="455522" y="145026"/>
            <a:ext cx="8220934" cy="369324"/>
          </a:xfrm>
          <a:prstGeom prst="rect">
            <a:avLst/>
          </a:prstGeom>
        </p:spPr>
        <p:txBody>
          <a:bodyPr wrap="square" lIns="91432" tIns="45716" rIns="91432" bIns="45716" rtlCol="0">
            <a:spAutoFit/>
          </a:bodyPr>
          <a:lstStyle/>
          <a:p>
            <a:pPr defTabSz="685732"/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项目管理</a:t>
            </a:r>
            <a:r>
              <a:rPr lang="en-US" altLang="zh-CN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组织形式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63489" y="216022"/>
            <a:ext cx="45719" cy="2581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 defTabSz="685732"/>
            <a:endParaRPr lang="zh-CN" altLang="en-US" sz="1400">
              <a:solidFill>
                <a:srgbClr val="FFFFFF"/>
              </a:solidFill>
              <a:latin typeface="DengXian"/>
              <a:ea typeface="DengXian"/>
            </a:endParaRPr>
          </a:p>
        </p:txBody>
      </p:sp>
    </p:spTree>
    <p:extLst>
      <p:ext uri="{BB962C8B-B14F-4D97-AF65-F5344CB8AC3E}">
        <p14:creationId xmlns:p14="http://schemas.microsoft.com/office/powerpoint/2010/main" val="79437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588224" y="1059630"/>
            <a:ext cx="1944216" cy="504056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集成阶段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9552" y="1059630"/>
            <a:ext cx="1944000" cy="504056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年度规划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572000" y="1059630"/>
            <a:ext cx="1944000" cy="504056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功能开发阶段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555776" y="1059630"/>
            <a:ext cx="1944000" cy="504056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立项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043298" y="1851718"/>
            <a:ext cx="504000" cy="504000"/>
          </a:xfrm>
          <a:prstGeom prst="ellipse">
            <a:avLst/>
          </a:prstGeom>
          <a:solidFill>
            <a:srgbClr val="0283F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产品总监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547720" y="1851718"/>
            <a:ext cx="504000" cy="504000"/>
          </a:xfrm>
          <a:prstGeom prst="ellipse">
            <a:avLst/>
          </a:prstGeom>
          <a:solidFill>
            <a:srgbClr val="0283F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产品经理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55576" y="3219894"/>
            <a:ext cx="1583960" cy="86402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规划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报告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概要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需求列表</a:t>
            </a:r>
          </a:p>
          <a:p>
            <a:pPr marL="171450" indent="-171450">
              <a:buFont typeface="Arial" pitchFamily="34" charset="0"/>
              <a:buChar char="•"/>
            </a:pP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3059944" y="1851718"/>
            <a:ext cx="504000" cy="504000"/>
          </a:xfrm>
          <a:prstGeom prst="ellipse">
            <a:avLst/>
          </a:prstGeom>
          <a:solidFill>
            <a:srgbClr val="0283F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项目总监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563944" y="1851718"/>
            <a:ext cx="504000" cy="504000"/>
          </a:xfrm>
          <a:prstGeom prst="ellipse">
            <a:avLst/>
          </a:prstGeom>
          <a:solidFill>
            <a:srgbClr val="0283F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项目经理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4788024" y="1851718"/>
            <a:ext cx="504000" cy="504000"/>
          </a:xfrm>
          <a:prstGeom prst="ellipse">
            <a:avLst/>
          </a:prstGeom>
          <a:solidFill>
            <a:srgbClr val="0283F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项目总监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5292024" y="1851718"/>
            <a:ext cx="504000" cy="504000"/>
          </a:xfrm>
          <a:prstGeom prst="ellipse">
            <a:avLst/>
          </a:prstGeom>
          <a:solidFill>
            <a:srgbClr val="0283F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项目经理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785686" y="3219870"/>
            <a:ext cx="1586298" cy="86404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需求文档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设计文档、代码、脚本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测试用例、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bug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7020272" y="1851718"/>
            <a:ext cx="504000" cy="504000"/>
          </a:xfrm>
          <a:prstGeom prst="ellipse">
            <a:avLst/>
          </a:prstGeom>
          <a:solidFill>
            <a:srgbClr val="0283F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项目总监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7524376" y="1851718"/>
            <a:ext cx="504000" cy="504000"/>
          </a:xfrm>
          <a:prstGeom prst="ellipse">
            <a:avLst/>
          </a:prstGeom>
          <a:solidFill>
            <a:srgbClr val="0283F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项目经理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804288" y="3219870"/>
            <a:ext cx="1584136" cy="86404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20+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集成项测试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844024" y="3219894"/>
            <a:ext cx="1583960" cy="86402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Arial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估算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立项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分析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报告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DMP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导入下达</a:t>
            </a:r>
          </a:p>
          <a:p>
            <a:pPr marL="171450" indent="-171450">
              <a:buFont typeface="Arial" pitchFamily="34" charset="0"/>
              <a:buChar char="•"/>
            </a:pP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Arial" pitchFamily="34" charset="0"/>
              <a:buChar char="•"/>
            </a:pP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3059944" y="2305366"/>
            <a:ext cx="504000" cy="504000"/>
          </a:xfrm>
          <a:prstGeom prst="ellipse">
            <a:avLst/>
          </a:prstGeom>
          <a:solidFill>
            <a:srgbClr val="0283F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规划需求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3563944" y="2301732"/>
            <a:ext cx="504000" cy="504000"/>
          </a:xfrm>
          <a:prstGeom prst="ellipse">
            <a:avLst/>
          </a:prstGeom>
          <a:solidFill>
            <a:srgbClr val="0283F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设计师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4788024" y="2310699"/>
            <a:ext cx="504000" cy="504000"/>
          </a:xfrm>
          <a:prstGeom prst="ellipse">
            <a:avLst/>
          </a:prstGeom>
          <a:solidFill>
            <a:srgbClr val="0283F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需求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5803094" y="2301732"/>
            <a:ext cx="504000" cy="504000"/>
          </a:xfrm>
          <a:prstGeom prst="ellipse">
            <a:avLst/>
          </a:prstGeom>
          <a:solidFill>
            <a:srgbClr val="0283F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测试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5292024" y="2301732"/>
            <a:ext cx="504000" cy="504000"/>
          </a:xfrm>
          <a:prstGeom prst="ellipse">
            <a:avLst/>
          </a:prstGeom>
          <a:solidFill>
            <a:srgbClr val="0283F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设计开发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7020272" y="2310698"/>
            <a:ext cx="504000" cy="504000"/>
          </a:xfrm>
          <a:prstGeom prst="ellipse">
            <a:avLst/>
          </a:prstGeom>
          <a:solidFill>
            <a:srgbClr val="0283F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全员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1043720" y="2314333"/>
            <a:ext cx="504000" cy="504000"/>
          </a:xfrm>
          <a:prstGeom prst="ellipse">
            <a:avLst/>
          </a:prstGeom>
          <a:solidFill>
            <a:srgbClr val="0283F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规划师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547720" y="2310699"/>
            <a:ext cx="504000" cy="504000"/>
          </a:xfrm>
          <a:prstGeom prst="ellipse">
            <a:avLst/>
          </a:prstGeom>
          <a:solidFill>
            <a:srgbClr val="0283F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设计师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文本框 18"/>
          <p:cNvSpPr txBox="1"/>
          <p:nvPr/>
        </p:nvSpPr>
        <p:spPr>
          <a:xfrm>
            <a:off x="455522" y="145026"/>
            <a:ext cx="8220934" cy="369324"/>
          </a:xfrm>
          <a:prstGeom prst="rect">
            <a:avLst/>
          </a:prstGeom>
        </p:spPr>
        <p:txBody>
          <a:bodyPr wrap="square" lIns="91432" tIns="45716" rIns="91432" bIns="45716" rtlCol="0">
            <a:spAutoFit/>
          </a:bodyPr>
          <a:lstStyle/>
          <a:p>
            <a:pPr defTabSz="685732"/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项目管理</a:t>
            </a:r>
            <a:r>
              <a:rPr lang="en-US" altLang="zh-CN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关键输出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63489" y="216022"/>
            <a:ext cx="45719" cy="2581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 defTabSz="685732"/>
            <a:endParaRPr lang="zh-CN" altLang="en-US" sz="1400">
              <a:solidFill>
                <a:srgbClr val="FFFFFF"/>
              </a:solidFill>
              <a:latin typeface="DengXian"/>
              <a:ea typeface="DengXian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538583" y="1123950"/>
            <a:ext cx="0" cy="3048000"/>
          </a:xfrm>
          <a:prstGeom prst="line">
            <a:avLst/>
          </a:prstGeom>
          <a:ln>
            <a:solidFill>
              <a:srgbClr val="177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4516832" y="1123950"/>
            <a:ext cx="0" cy="3048000"/>
          </a:xfrm>
          <a:prstGeom prst="line">
            <a:avLst/>
          </a:prstGeom>
          <a:ln>
            <a:solidFill>
              <a:srgbClr val="177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6705600" y="1123950"/>
            <a:ext cx="0" cy="3048000"/>
          </a:xfrm>
          <a:prstGeom prst="line">
            <a:avLst/>
          </a:prstGeom>
          <a:ln>
            <a:solidFill>
              <a:srgbClr val="177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766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059832" y="0"/>
            <a:ext cx="2877336" cy="51435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522220" y="1896448"/>
            <a:ext cx="1483912" cy="448752"/>
          </a:xfrm>
          <a:prstGeom prst="rect">
            <a:avLst/>
          </a:prstGeom>
          <a:solidFill>
            <a:srgbClr val="0283F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功能测试</a:t>
            </a:r>
            <a:endParaRPr lang="zh-CN" altLang="en-US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55576" y="1902345"/>
            <a:ext cx="1461120" cy="436959"/>
          </a:xfrm>
          <a:prstGeom prst="rect">
            <a:avLst/>
          </a:prstGeom>
          <a:solidFill>
            <a:srgbClr val="0283F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需求分析</a:t>
            </a:r>
            <a:endParaRPr lang="zh-CN" altLang="en-US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779912" y="1902345"/>
            <a:ext cx="1428152" cy="436959"/>
          </a:xfrm>
          <a:prstGeom prst="rect">
            <a:avLst/>
          </a:prstGeom>
          <a:solidFill>
            <a:srgbClr val="0283F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设计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编码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单元测试</a:t>
            </a:r>
            <a:endParaRPr lang="zh-CN" altLang="en-US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995936" y="3524148"/>
            <a:ext cx="1152128" cy="436959"/>
          </a:xfrm>
          <a:prstGeom prst="rect">
            <a:avLst/>
          </a:prstGeom>
          <a:solidFill>
            <a:srgbClr val="0283F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修复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bug</a:t>
            </a:r>
            <a:endParaRPr lang="zh-CN" altLang="en-US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827584" y="987574"/>
            <a:ext cx="1286075" cy="720000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需求</a:t>
            </a:r>
          </a:p>
        </p:txBody>
      </p:sp>
      <p:sp>
        <p:nvSpPr>
          <p:cNvPr id="38" name="椭圆 37"/>
          <p:cNvSpPr/>
          <p:nvPr/>
        </p:nvSpPr>
        <p:spPr>
          <a:xfrm>
            <a:off x="6588304" y="987574"/>
            <a:ext cx="1286075" cy="720000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测试</a:t>
            </a:r>
          </a:p>
        </p:txBody>
      </p:sp>
      <p:sp>
        <p:nvSpPr>
          <p:cNvPr id="39" name="椭圆 38"/>
          <p:cNvSpPr/>
          <p:nvPr/>
        </p:nvSpPr>
        <p:spPr>
          <a:xfrm>
            <a:off x="3852000" y="987574"/>
            <a:ext cx="1286075" cy="720000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设计开发</a:t>
            </a:r>
          </a:p>
        </p:txBody>
      </p:sp>
      <p:sp>
        <p:nvSpPr>
          <p:cNvPr id="2" name="流程图: 决策 1"/>
          <p:cNvSpPr/>
          <p:nvPr/>
        </p:nvSpPr>
        <p:spPr>
          <a:xfrm>
            <a:off x="5469168" y="1851670"/>
            <a:ext cx="936000" cy="538309"/>
          </a:xfrm>
          <a:prstGeom prst="flowChartDecision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提交</a:t>
            </a:r>
            <a:endParaRPr lang="en-US" altLang="zh-CN" sz="11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测试</a:t>
            </a:r>
            <a:endParaRPr lang="zh-CN" altLang="en-US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流程图: 联系 39"/>
          <p:cNvSpPr/>
          <p:nvPr/>
        </p:nvSpPr>
        <p:spPr>
          <a:xfrm>
            <a:off x="7010400" y="3473473"/>
            <a:ext cx="645576" cy="538309"/>
          </a:xfrm>
          <a:prstGeom prst="flowChartConnector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测试</a:t>
            </a:r>
            <a:endParaRPr lang="en-US" altLang="zh-CN" sz="1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通过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流程图: 决策 40"/>
          <p:cNvSpPr/>
          <p:nvPr/>
        </p:nvSpPr>
        <p:spPr>
          <a:xfrm>
            <a:off x="2586686" y="1851670"/>
            <a:ext cx="936000" cy="538309"/>
          </a:xfrm>
          <a:prstGeom prst="flowChartDecision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提交</a:t>
            </a:r>
            <a:endParaRPr lang="en-US" altLang="zh-CN" sz="11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开发</a:t>
            </a:r>
            <a:endParaRPr lang="zh-CN" altLang="en-US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" name="直接箭头连接符 6"/>
          <p:cNvCxnSpPr>
            <a:stCxn id="9" idx="3"/>
            <a:endCxn id="41" idx="1"/>
          </p:cNvCxnSpPr>
          <p:nvPr/>
        </p:nvCxnSpPr>
        <p:spPr>
          <a:xfrm>
            <a:off x="2216696" y="2120825"/>
            <a:ext cx="369990" cy="0"/>
          </a:xfrm>
          <a:prstGeom prst="straightConnector1">
            <a:avLst/>
          </a:prstGeom>
          <a:ln w="3175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41" idx="3"/>
            <a:endCxn id="10" idx="1"/>
          </p:cNvCxnSpPr>
          <p:nvPr/>
        </p:nvCxnSpPr>
        <p:spPr>
          <a:xfrm>
            <a:off x="3522686" y="2120825"/>
            <a:ext cx="257226" cy="0"/>
          </a:xfrm>
          <a:prstGeom prst="straightConnector1">
            <a:avLst/>
          </a:prstGeom>
          <a:ln w="3175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10" idx="3"/>
            <a:endCxn id="2" idx="1"/>
          </p:cNvCxnSpPr>
          <p:nvPr/>
        </p:nvCxnSpPr>
        <p:spPr>
          <a:xfrm>
            <a:off x="5208064" y="2120825"/>
            <a:ext cx="261104" cy="0"/>
          </a:xfrm>
          <a:prstGeom prst="straightConnector1">
            <a:avLst/>
          </a:prstGeom>
          <a:ln w="3175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2" idx="3"/>
            <a:endCxn id="16" idx="1"/>
          </p:cNvCxnSpPr>
          <p:nvPr/>
        </p:nvCxnSpPr>
        <p:spPr>
          <a:xfrm flipV="1">
            <a:off x="6405168" y="2120824"/>
            <a:ext cx="117052" cy="1"/>
          </a:xfrm>
          <a:prstGeom prst="straightConnector1">
            <a:avLst/>
          </a:prstGeom>
          <a:ln w="3175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肘形连接符 48"/>
          <p:cNvCxnSpPr>
            <a:endCxn id="15" idx="0"/>
          </p:cNvCxnSpPr>
          <p:nvPr/>
        </p:nvCxnSpPr>
        <p:spPr>
          <a:xfrm rot="10800000" flipV="1">
            <a:off x="4572000" y="2840906"/>
            <a:ext cx="2221796" cy="683242"/>
          </a:xfrm>
          <a:prstGeom prst="bentConnector2">
            <a:avLst/>
          </a:prstGeom>
          <a:ln w="3175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stCxn id="15" idx="3"/>
            <a:endCxn id="40" idx="2"/>
          </p:cNvCxnSpPr>
          <p:nvPr/>
        </p:nvCxnSpPr>
        <p:spPr>
          <a:xfrm>
            <a:off x="5148064" y="3742628"/>
            <a:ext cx="1862336" cy="0"/>
          </a:xfrm>
          <a:prstGeom prst="straightConnector1">
            <a:avLst/>
          </a:prstGeom>
          <a:ln w="3175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流程图: 决策 45"/>
          <p:cNvSpPr/>
          <p:nvPr/>
        </p:nvSpPr>
        <p:spPr>
          <a:xfrm>
            <a:off x="6796176" y="2571750"/>
            <a:ext cx="936000" cy="538309"/>
          </a:xfrm>
          <a:prstGeom prst="flowChartDecision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提交</a:t>
            </a:r>
            <a:endParaRPr lang="en-US" altLang="zh-CN" sz="11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bug</a:t>
            </a:r>
            <a:endParaRPr lang="zh-CN" altLang="en-US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3" name="直接箭头连接符 52"/>
          <p:cNvCxnSpPr>
            <a:stCxn id="16" idx="2"/>
            <a:endCxn id="46" idx="0"/>
          </p:cNvCxnSpPr>
          <p:nvPr/>
        </p:nvCxnSpPr>
        <p:spPr>
          <a:xfrm>
            <a:off x="7264176" y="2345200"/>
            <a:ext cx="0" cy="226550"/>
          </a:xfrm>
          <a:prstGeom prst="straightConnector1">
            <a:avLst/>
          </a:prstGeom>
          <a:ln w="3175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本框 18"/>
          <p:cNvSpPr txBox="1"/>
          <p:nvPr/>
        </p:nvSpPr>
        <p:spPr>
          <a:xfrm>
            <a:off x="455522" y="145026"/>
            <a:ext cx="8220934" cy="369324"/>
          </a:xfrm>
          <a:prstGeom prst="rect">
            <a:avLst/>
          </a:prstGeom>
        </p:spPr>
        <p:txBody>
          <a:bodyPr wrap="square" lIns="91432" tIns="45716" rIns="91432" bIns="45716" rtlCol="0">
            <a:spAutoFit/>
          </a:bodyPr>
          <a:lstStyle>
            <a:defPPr>
              <a:defRPr lang="en-US"/>
            </a:defPPr>
            <a:lvl1pPr defTabSz="685732">
              <a:defRPr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项目任务</a:t>
            </a:r>
            <a:r>
              <a:rPr lang="en-US" altLang="zh-CN" dirty="0" smtClean="0"/>
              <a:t>-</a:t>
            </a:r>
            <a:r>
              <a:rPr lang="zh-CN" altLang="en-US" dirty="0" smtClean="0"/>
              <a:t>开发过程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363489" y="216022"/>
            <a:ext cx="45719" cy="2581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 defTabSz="685732"/>
            <a:endParaRPr lang="zh-CN" altLang="en-US" sz="1400">
              <a:solidFill>
                <a:srgbClr val="FFFFFF"/>
              </a:solidFill>
              <a:latin typeface="DengXian"/>
              <a:ea typeface="DengXian"/>
            </a:endParaRPr>
          </a:p>
        </p:txBody>
      </p:sp>
    </p:spTree>
    <p:extLst>
      <p:ext uri="{BB962C8B-B14F-4D97-AF65-F5344CB8AC3E}">
        <p14:creationId xmlns:p14="http://schemas.microsoft.com/office/powerpoint/2010/main" val="278164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60040" y="1563638"/>
            <a:ext cx="4211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立项估算尽量准确（经验、估算库）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计划拆解到月、周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按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人平均负荷合理（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90-110%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开发、需求、测试比例：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5:2:3</a:t>
            </a:r>
          </a:p>
          <a:p>
            <a:pPr marL="342900" indent="-342900">
              <a:buFont typeface="Arial" pitchFamily="34" charset="0"/>
              <a:buChar char="•"/>
            </a:pP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关键点要有设计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加强代码评审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测试用例、方法，比如自动化、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ABC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类用例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99992" y="1563638"/>
            <a:ext cx="4572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关键岗位：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主规划师、主设计师、项目经理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规划需求：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战略、业务、竞品、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UE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、原型等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设计：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框架、新技术学习、技术决策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开发：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基础代码、单元测试、缺陷密度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测试：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用例设计、缺陷分析、测试方法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项目管理：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组织协调、项目进度质量跟踪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&amp;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分析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文本框 18"/>
          <p:cNvSpPr txBox="1"/>
          <p:nvPr/>
        </p:nvSpPr>
        <p:spPr>
          <a:xfrm>
            <a:off x="455522" y="145026"/>
            <a:ext cx="8220934" cy="369324"/>
          </a:xfrm>
          <a:prstGeom prst="rect">
            <a:avLst/>
          </a:prstGeom>
        </p:spPr>
        <p:txBody>
          <a:bodyPr wrap="square" lIns="91432" tIns="45716" rIns="91432" bIns="45716" rtlCol="0">
            <a:spAutoFit/>
          </a:bodyPr>
          <a:lstStyle/>
          <a:p>
            <a:pPr defTabSz="685732"/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项目管理要点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63489" y="216022"/>
            <a:ext cx="45719" cy="2581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 defTabSz="685732"/>
            <a:endParaRPr lang="zh-CN" altLang="en-US" sz="1400">
              <a:solidFill>
                <a:srgbClr val="FFFFFF"/>
              </a:solidFill>
              <a:latin typeface="DengXian"/>
              <a:ea typeface="DengXian"/>
            </a:endParaRPr>
          </a:p>
        </p:txBody>
      </p:sp>
    </p:spTree>
    <p:extLst>
      <p:ext uri="{BB962C8B-B14F-4D97-AF65-F5344CB8AC3E}">
        <p14:creationId xmlns:p14="http://schemas.microsoft.com/office/powerpoint/2010/main" val="225307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3347365" y="1657350"/>
            <a:ext cx="2568715" cy="880112"/>
          </a:xfrm>
          <a:prstGeom prst="rect">
            <a:avLst/>
          </a:prstGeom>
          <a:noFill/>
        </p:spPr>
        <p:txBody>
          <a:bodyPr wrap="none" lIns="91312" tIns="45656" rIns="91312" bIns="45656" rtlCol="0">
            <a:spAutoFit/>
          </a:bodyPr>
          <a:lstStyle/>
          <a:p>
            <a:pPr marL="342326" lvl="1" indent="-342326" defTabSz="456434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1"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金蝶</a:t>
            </a:r>
            <a:r>
              <a:rPr kumimoji="1"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EAS</a:t>
            </a:r>
            <a:r>
              <a:rPr kumimoji="1"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项目管理体系</a:t>
            </a:r>
            <a:endParaRPr kumimoji="1" lang="en-US" altLang="zh-CN" sz="16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326" lvl="1" indent="-342326" defTabSz="456434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1" lang="zh-CN" altLang="en-US" sz="16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金</a:t>
            </a:r>
            <a:r>
              <a:rPr kumimoji="1" lang="zh-CN" altLang="en-US" sz="16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蝶</a:t>
            </a:r>
            <a:r>
              <a:rPr kumimoji="1" lang="en-US" altLang="zh-CN" sz="16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EAS</a:t>
            </a:r>
            <a:r>
              <a:rPr kumimoji="1" lang="zh-CN" altLang="en-US" sz="16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工程体系</a:t>
            </a:r>
            <a:endParaRPr kumimoji="1" lang="en-US" altLang="zh-CN" sz="1600" b="1" dirty="0" smtClean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Freeform 80"/>
          <p:cNvSpPr>
            <a:spLocks noEditPoints="1"/>
          </p:cNvSpPr>
          <p:nvPr/>
        </p:nvSpPr>
        <p:spPr bwMode="auto">
          <a:xfrm>
            <a:off x="1493204" y="1419622"/>
            <a:ext cx="1407429" cy="1924100"/>
          </a:xfrm>
          <a:custGeom>
            <a:avLst/>
            <a:gdLst>
              <a:gd name="T0" fmla="*/ 273 w 280"/>
              <a:gd name="T1" fmla="*/ 0 h 413"/>
              <a:gd name="T2" fmla="*/ 7 w 280"/>
              <a:gd name="T3" fmla="*/ 0 h 413"/>
              <a:gd name="T4" fmla="*/ 0 w 280"/>
              <a:gd name="T5" fmla="*/ 7 h 413"/>
              <a:gd name="T6" fmla="*/ 0 w 280"/>
              <a:gd name="T7" fmla="*/ 406 h 413"/>
              <a:gd name="T8" fmla="*/ 7 w 280"/>
              <a:gd name="T9" fmla="*/ 413 h 413"/>
              <a:gd name="T10" fmla="*/ 273 w 280"/>
              <a:gd name="T11" fmla="*/ 413 h 413"/>
              <a:gd name="T12" fmla="*/ 280 w 280"/>
              <a:gd name="T13" fmla="*/ 406 h 413"/>
              <a:gd name="T14" fmla="*/ 280 w 280"/>
              <a:gd name="T15" fmla="*/ 7 h 413"/>
              <a:gd name="T16" fmla="*/ 273 w 280"/>
              <a:gd name="T17" fmla="*/ 0 h 413"/>
              <a:gd name="T18" fmla="*/ 266 w 280"/>
              <a:gd name="T19" fmla="*/ 398 h 413"/>
              <a:gd name="T20" fmla="*/ 14 w 280"/>
              <a:gd name="T21" fmla="*/ 398 h 413"/>
              <a:gd name="T22" fmla="*/ 14 w 280"/>
              <a:gd name="T23" fmla="*/ 14 h 413"/>
              <a:gd name="T24" fmla="*/ 266 w 280"/>
              <a:gd name="T25" fmla="*/ 14 h 413"/>
              <a:gd name="T26" fmla="*/ 266 w 280"/>
              <a:gd name="T27" fmla="*/ 398 h 413"/>
              <a:gd name="T28" fmla="*/ 108 w 280"/>
              <a:gd name="T29" fmla="*/ 81 h 413"/>
              <a:gd name="T30" fmla="*/ 174 w 280"/>
              <a:gd name="T31" fmla="*/ 81 h 413"/>
              <a:gd name="T32" fmla="*/ 198 w 280"/>
              <a:gd name="T33" fmla="*/ 57 h 413"/>
              <a:gd name="T34" fmla="*/ 174 w 280"/>
              <a:gd name="T35" fmla="*/ 33 h 413"/>
              <a:gd name="T36" fmla="*/ 108 w 280"/>
              <a:gd name="T37" fmla="*/ 33 h 413"/>
              <a:gd name="T38" fmla="*/ 84 w 280"/>
              <a:gd name="T39" fmla="*/ 57 h 413"/>
              <a:gd name="T40" fmla="*/ 108 w 280"/>
              <a:gd name="T41" fmla="*/ 81 h 413"/>
              <a:gd name="T42" fmla="*/ 108 w 280"/>
              <a:gd name="T43" fmla="*/ 48 h 413"/>
              <a:gd name="T44" fmla="*/ 174 w 280"/>
              <a:gd name="T45" fmla="*/ 48 h 413"/>
              <a:gd name="T46" fmla="*/ 184 w 280"/>
              <a:gd name="T47" fmla="*/ 57 h 413"/>
              <a:gd name="T48" fmla="*/ 174 w 280"/>
              <a:gd name="T49" fmla="*/ 66 h 413"/>
              <a:gd name="T50" fmla="*/ 108 w 280"/>
              <a:gd name="T51" fmla="*/ 66 h 413"/>
              <a:gd name="T52" fmla="*/ 99 w 280"/>
              <a:gd name="T53" fmla="*/ 57 h 413"/>
              <a:gd name="T54" fmla="*/ 108 w 280"/>
              <a:gd name="T55" fmla="*/ 48 h 413"/>
              <a:gd name="T56" fmla="*/ 140 w 280"/>
              <a:gd name="T57" fmla="*/ 207 h 413"/>
              <a:gd name="T58" fmla="*/ 73 w 280"/>
              <a:gd name="T59" fmla="*/ 207 h 413"/>
              <a:gd name="T60" fmla="*/ 73 w 280"/>
              <a:gd name="T61" fmla="*/ 140 h 413"/>
              <a:gd name="T62" fmla="*/ 140 w 280"/>
              <a:gd name="T63" fmla="*/ 140 h 413"/>
              <a:gd name="T64" fmla="*/ 140 w 280"/>
              <a:gd name="T65" fmla="*/ 207 h 413"/>
              <a:gd name="T66" fmla="*/ 206 w 280"/>
              <a:gd name="T67" fmla="*/ 280 h 413"/>
              <a:gd name="T68" fmla="*/ 74 w 280"/>
              <a:gd name="T69" fmla="*/ 280 h 413"/>
              <a:gd name="T70" fmla="*/ 74 w 280"/>
              <a:gd name="T71" fmla="*/ 266 h 413"/>
              <a:gd name="T72" fmla="*/ 206 w 280"/>
              <a:gd name="T73" fmla="*/ 266 h 413"/>
              <a:gd name="T74" fmla="*/ 206 w 280"/>
              <a:gd name="T75" fmla="*/ 280 h 413"/>
              <a:gd name="T76" fmla="*/ 75 w 280"/>
              <a:gd name="T77" fmla="*/ 232 h 413"/>
              <a:gd name="T78" fmla="*/ 207 w 280"/>
              <a:gd name="T79" fmla="*/ 232 h 413"/>
              <a:gd name="T80" fmla="*/ 207 w 280"/>
              <a:gd name="T81" fmla="*/ 247 h 413"/>
              <a:gd name="T82" fmla="*/ 75 w 280"/>
              <a:gd name="T83" fmla="*/ 247 h 413"/>
              <a:gd name="T84" fmla="*/ 75 w 280"/>
              <a:gd name="T85" fmla="*/ 232 h 413"/>
              <a:gd name="T86" fmla="*/ 74 w 280"/>
              <a:gd name="T87" fmla="*/ 313 h 413"/>
              <a:gd name="T88" fmla="*/ 74 w 280"/>
              <a:gd name="T89" fmla="*/ 299 h 413"/>
              <a:gd name="T90" fmla="*/ 206 w 280"/>
              <a:gd name="T91" fmla="*/ 299 h 413"/>
              <a:gd name="T92" fmla="*/ 206 w 280"/>
              <a:gd name="T93" fmla="*/ 313 h 413"/>
              <a:gd name="T94" fmla="*/ 74 w 280"/>
              <a:gd name="T95" fmla="*/ 313 h 413"/>
              <a:gd name="T96" fmla="*/ 206 w 280"/>
              <a:gd name="T97" fmla="*/ 347 h 413"/>
              <a:gd name="T98" fmla="*/ 73 w 280"/>
              <a:gd name="T99" fmla="*/ 347 h 413"/>
              <a:gd name="T100" fmla="*/ 73 w 280"/>
              <a:gd name="T101" fmla="*/ 332 h 413"/>
              <a:gd name="T102" fmla="*/ 206 w 280"/>
              <a:gd name="T103" fmla="*/ 332 h 413"/>
              <a:gd name="T104" fmla="*/ 206 w 280"/>
              <a:gd name="T105" fmla="*/ 347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80" h="413">
                <a:moveTo>
                  <a:pt x="273" y="0"/>
                </a:move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406"/>
                  <a:pt x="0" y="406"/>
                  <a:pt x="0" y="406"/>
                </a:cubicBezTo>
                <a:cubicBezTo>
                  <a:pt x="0" y="410"/>
                  <a:pt x="3" y="413"/>
                  <a:pt x="7" y="413"/>
                </a:cubicBezTo>
                <a:cubicBezTo>
                  <a:pt x="273" y="413"/>
                  <a:pt x="273" y="413"/>
                  <a:pt x="273" y="413"/>
                </a:cubicBezTo>
                <a:cubicBezTo>
                  <a:pt x="277" y="413"/>
                  <a:pt x="280" y="410"/>
                  <a:pt x="280" y="406"/>
                </a:cubicBezTo>
                <a:cubicBezTo>
                  <a:pt x="280" y="7"/>
                  <a:pt x="280" y="7"/>
                  <a:pt x="280" y="7"/>
                </a:cubicBezTo>
                <a:cubicBezTo>
                  <a:pt x="280" y="3"/>
                  <a:pt x="277" y="0"/>
                  <a:pt x="273" y="0"/>
                </a:cubicBezTo>
                <a:close/>
                <a:moveTo>
                  <a:pt x="266" y="398"/>
                </a:moveTo>
                <a:cubicBezTo>
                  <a:pt x="14" y="398"/>
                  <a:pt x="14" y="398"/>
                  <a:pt x="14" y="398"/>
                </a:cubicBezTo>
                <a:cubicBezTo>
                  <a:pt x="14" y="14"/>
                  <a:pt x="14" y="14"/>
                  <a:pt x="14" y="14"/>
                </a:cubicBezTo>
                <a:cubicBezTo>
                  <a:pt x="266" y="14"/>
                  <a:pt x="266" y="14"/>
                  <a:pt x="266" y="14"/>
                </a:cubicBezTo>
                <a:lnTo>
                  <a:pt x="266" y="398"/>
                </a:lnTo>
                <a:close/>
                <a:moveTo>
                  <a:pt x="108" y="81"/>
                </a:moveTo>
                <a:cubicBezTo>
                  <a:pt x="174" y="81"/>
                  <a:pt x="174" y="81"/>
                  <a:pt x="174" y="81"/>
                </a:cubicBezTo>
                <a:cubicBezTo>
                  <a:pt x="187" y="81"/>
                  <a:pt x="198" y="70"/>
                  <a:pt x="198" y="57"/>
                </a:cubicBezTo>
                <a:cubicBezTo>
                  <a:pt x="198" y="44"/>
                  <a:pt x="187" y="33"/>
                  <a:pt x="174" y="33"/>
                </a:cubicBezTo>
                <a:cubicBezTo>
                  <a:pt x="108" y="33"/>
                  <a:pt x="108" y="33"/>
                  <a:pt x="108" y="33"/>
                </a:cubicBezTo>
                <a:cubicBezTo>
                  <a:pt x="95" y="33"/>
                  <a:pt x="84" y="44"/>
                  <a:pt x="84" y="57"/>
                </a:cubicBezTo>
                <a:cubicBezTo>
                  <a:pt x="84" y="70"/>
                  <a:pt x="95" y="81"/>
                  <a:pt x="108" y="81"/>
                </a:cubicBezTo>
                <a:close/>
                <a:moveTo>
                  <a:pt x="108" y="48"/>
                </a:moveTo>
                <a:cubicBezTo>
                  <a:pt x="174" y="48"/>
                  <a:pt x="174" y="48"/>
                  <a:pt x="174" y="48"/>
                </a:cubicBezTo>
                <a:cubicBezTo>
                  <a:pt x="179" y="48"/>
                  <a:pt x="184" y="52"/>
                  <a:pt x="184" y="57"/>
                </a:cubicBezTo>
                <a:cubicBezTo>
                  <a:pt x="184" y="62"/>
                  <a:pt x="179" y="66"/>
                  <a:pt x="174" y="66"/>
                </a:cubicBezTo>
                <a:cubicBezTo>
                  <a:pt x="108" y="66"/>
                  <a:pt x="108" y="66"/>
                  <a:pt x="108" y="66"/>
                </a:cubicBezTo>
                <a:cubicBezTo>
                  <a:pt x="103" y="66"/>
                  <a:pt x="99" y="62"/>
                  <a:pt x="99" y="57"/>
                </a:cubicBezTo>
                <a:cubicBezTo>
                  <a:pt x="99" y="52"/>
                  <a:pt x="103" y="48"/>
                  <a:pt x="108" y="48"/>
                </a:cubicBezTo>
                <a:close/>
                <a:moveTo>
                  <a:pt x="140" y="207"/>
                </a:moveTo>
                <a:cubicBezTo>
                  <a:pt x="73" y="207"/>
                  <a:pt x="73" y="207"/>
                  <a:pt x="73" y="207"/>
                </a:cubicBezTo>
                <a:cubicBezTo>
                  <a:pt x="73" y="140"/>
                  <a:pt x="73" y="140"/>
                  <a:pt x="73" y="140"/>
                </a:cubicBezTo>
                <a:cubicBezTo>
                  <a:pt x="140" y="140"/>
                  <a:pt x="140" y="140"/>
                  <a:pt x="140" y="140"/>
                </a:cubicBezTo>
                <a:lnTo>
                  <a:pt x="140" y="207"/>
                </a:lnTo>
                <a:close/>
                <a:moveTo>
                  <a:pt x="206" y="280"/>
                </a:moveTo>
                <a:cubicBezTo>
                  <a:pt x="74" y="280"/>
                  <a:pt x="74" y="280"/>
                  <a:pt x="74" y="280"/>
                </a:cubicBezTo>
                <a:cubicBezTo>
                  <a:pt x="74" y="266"/>
                  <a:pt x="74" y="266"/>
                  <a:pt x="74" y="266"/>
                </a:cubicBezTo>
                <a:cubicBezTo>
                  <a:pt x="206" y="266"/>
                  <a:pt x="206" y="266"/>
                  <a:pt x="206" y="266"/>
                </a:cubicBezTo>
                <a:lnTo>
                  <a:pt x="206" y="280"/>
                </a:lnTo>
                <a:close/>
                <a:moveTo>
                  <a:pt x="75" y="232"/>
                </a:moveTo>
                <a:cubicBezTo>
                  <a:pt x="207" y="232"/>
                  <a:pt x="207" y="232"/>
                  <a:pt x="207" y="232"/>
                </a:cubicBezTo>
                <a:cubicBezTo>
                  <a:pt x="207" y="247"/>
                  <a:pt x="207" y="247"/>
                  <a:pt x="207" y="247"/>
                </a:cubicBezTo>
                <a:cubicBezTo>
                  <a:pt x="75" y="247"/>
                  <a:pt x="75" y="247"/>
                  <a:pt x="75" y="247"/>
                </a:cubicBezTo>
                <a:lnTo>
                  <a:pt x="75" y="232"/>
                </a:lnTo>
                <a:close/>
                <a:moveTo>
                  <a:pt x="74" y="313"/>
                </a:moveTo>
                <a:cubicBezTo>
                  <a:pt x="74" y="299"/>
                  <a:pt x="74" y="299"/>
                  <a:pt x="74" y="299"/>
                </a:cubicBezTo>
                <a:cubicBezTo>
                  <a:pt x="206" y="299"/>
                  <a:pt x="206" y="299"/>
                  <a:pt x="206" y="299"/>
                </a:cubicBezTo>
                <a:cubicBezTo>
                  <a:pt x="206" y="313"/>
                  <a:pt x="206" y="313"/>
                  <a:pt x="206" y="313"/>
                </a:cubicBezTo>
                <a:lnTo>
                  <a:pt x="74" y="313"/>
                </a:lnTo>
                <a:close/>
                <a:moveTo>
                  <a:pt x="206" y="347"/>
                </a:moveTo>
                <a:cubicBezTo>
                  <a:pt x="73" y="347"/>
                  <a:pt x="73" y="347"/>
                  <a:pt x="73" y="347"/>
                </a:cubicBezTo>
                <a:cubicBezTo>
                  <a:pt x="73" y="332"/>
                  <a:pt x="73" y="332"/>
                  <a:pt x="73" y="332"/>
                </a:cubicBezTo>
                <a:cubicBezTo>
                  <a:pt x="206" y="332"/>
                  <a:pt x="206" y="332"/>
                  <a:pt x="206" y="332"/>
                </a:cubicBezTo>
                <a:lnTo>
                  <a:pt x="206" y="3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475" tIns="34286" rIns="68475" bIns="34286" numCol="1" anchor="t" anchorCtr="0" compatLnSpc="1">
            <a:prstTxWarp prst="textNoShape">
              <a:avLst/>
            </a:prstTxWarp>
          </a:bodyPr>
          <a:lstStyle/>
          <a:p>
            <a:pPr defTabSz="913478" fontAlgn="base">
              <a:spcBef>
                <a:spcPct val="0"/>
              </a:spcBef>
              <a:spcAft>
                <a:spcPct val="0"/>
              </a:spcAft>
            </a:pPr>
            <a:endParaRPr kumimoji="1" lang="en-US" sz="2000">
              <a:solidFill>
                <a:prstClr val="black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1" name="TextBox 1"/>
          <p:cNvSpPr txBox="1"/>
          <p:nvPr/>
        </p:nvSpPr>
        <p:spPr>
          <a:xfrm>
            <a:off x="395536" y="267496"/>
            <a:ext cx="2195336" cy="523220"/>
          </a:xfrm>
          <a:prstGeom prst="rect">
            <a:avLst/>
          </a:prstGeom>
          <a:noFill/>
        </p:spPr>
        <p:txBody>
          <a:bodyPr wrap="square" lIns="91312" tIns="45656" rIns="91312" bIns="45656" rtlCol="0">
            <a:spAutoFit/>
          </a:bodyPr>
          <a:lstStyle/>
          <a:p>
            <a:pPr defTabSz="913478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提纲</a:t>
            </a:r>
          </a:p>
        </p:txBody>
      </p:sp>
    </p:spTree>
    <p:extLst>
      <p:ext uri="{BB962C8B-B14F-4D97-AF65-F5344CB8AC3E}">
        <p14:creationId xmlns:p14="http://schemas.microsoft.com/office/powerpoint/2010/main" val="87543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7金蝶集团幻灯片模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 w="3175" cmpd="sng">
          <a:solidFill>
            <a:schemeClr val="bg1"/>
          </a:solidFill>
        </a:ln>
      </a:spPr>
      <a:bodyPr lIns="91426" tIns="45713" rIns="91426" bIns="45713" anchor="ctr" anchorCtr="0">
        <a:normAutofit/>
      </a:bodyPr>
      <a:lstStyle>
        <a:defPPr>
          <a:lnSpc>
            <a:spcPct val="120000"/>
          </a:lnSpc>
          <a:defRPr sz="3200" dirty="0" smtClean="0">
            <a:solidFill>
              <a:schemeClr val="bg1"/>
            </a:solidFill>
          </a:defRPr>
        </a:defPPr>
      </a:lstStyle>
    </a:txDef>
  </a:objectDefaults>
  <a:extraClrSchemeLst/>
</a:theme>
</file>

<file path=ppt/theme/theme10.xml><?xml version="1.0" encoding="utf-8"?>
<a:theme xmlns:a="http://schemas.openxmlformats.org/drawingml/2006/main" name="8_2017中国管理全球论坛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9_2017中国管理全球论坛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0_2017中国管理全球论坛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017中国管理全球论坛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2017中国管理全球论坛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2017中国管理全球论坛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2017中国管理全球论坛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2017中国管理全球论坛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2017中国管理全球论坛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6_2017中国管理全球论坛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7_2017中国管理全球论坛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openxmlformats.org/package/2006/metadata/core-properties"/>
    <ds:schemaRef ds:uri="http://purl.org/dc/terms/"/>
    <ds:schemaRef ds:uri="http://purl.org/dc/elements/1.1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schemas.microsoft.com/sharepoint/v3/field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9623</TotalTime>
  <Words>1111</Words>
  <Application>Microsoft Office PowerPoint</Application>
  <PresentationFormat>全屏显示(16:9)</PresentationFormat>
  <Paragraphs>369</Paragraphs>
  <Slides>16</Slides>
  <Notes>8</Notes>
  <HiddenSlides>0</HiddenSlides>
  <MMClips>0</MMClips>
  <ScaleCrop>false</ScaleCrop>
  <HeadingPairs>
    <vt:vector size="4" baseType="variant">
      <vt:variant>
        <vt:lpstr>主题</vt:lpstr>
      </vt:variant>
      <vt:variant>
        <vt:i4>12</vt:i4>
      </vt:variant>
      <vt:variant>
        <vt:lpstr>幻灯片标题</vt:lpstr>
      </vt:variant>
      <vt:variant>
        <vt:i4>16</vt:i4>
      </vt:variant>
    </vt:vector>
  </HeadingPairs>
  <TitlesOfParts>
    <vt:vector size="28" baseType="lpstr">
      <vt:lpstr>2017金蝶集团幻灯片模版</vt:lpstr>
      <vt:lpstr>2017中国管理全球论坛</vt:lpstr>
      <vt:lpstr>1_2017中国管理全球论坛</vt:lpstr>
      <vt:lpstr>2_2017中国管理全球论坛</vt:lpstr>
      <vt:lpstr>3_2017中国管理全球论坛</vt:lpstr>
      <vt:lpstr>4_2017中国管理全球论坛</vt:lpstr>
      <vt:lpstr>5_2017中国管理全球论坛</vt:lpstr>
      <vt:lpstr>6_2017中国管理全球论坛</vt:lpstr>
      <vt:lpstr>7_2017中国管理全球论坛</vt:lpstr>
      <vt:lpstr>8_2017中国管理全球论坛</vt:lpstr>
      <vt:lpstr>9_2017中国管理全球论坛</vt:lpstr>
      <vt:lpstr>10_2017中国管理全球论坛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Windows 用户</cp:lastModifiedBy>
  <cp:revision>523</cp:revision>
  <dcterms:created xsi:type="dcterms:W3CDTF">2010-04-12T23:12:02Z</dcterms:created>
  <dcterms:modified xsi:type="dcterms:W3CDTF">2018-11-15T08:52:32Z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